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417" r:id="rId3"/>
    <p:sldId id="600" r:id="rId4"/>
    <p:sldId id="601" r:id="rId5"/>
    <p:sldId id="459" r:id="rId6"/>
    <p:sldId id="416" r:id="rId7"/>
    <p:sldId id="460" r:id="rId8"/>
    <p:sldId id="456" r:id="rId9"/>
    <p:sldId id="457" r:id="rId10"/>
    <p:sldId id="428" r:id="rId11"/>
    <p:sldId id="430" r:id="rId12"/>
    <p:sldId id="602" r:id="rId13"/>
    <p:sldId id="553" r:id="rId14"/>
    <p:sldId id="560" r:id="rId15"/>
    <p:sldId id="446" r:id="rId16"/>
    <p:sldId id="476" r:id="rId17"/>
    <p:sldId id="555" r:id="rId18"/>
    <p:sldId id="597" r:id="rId19"/>
    <p:sldId id="554" r:id="rId20"/>
    <p:sldId id="491" r:id="rId21"/>
  </p:sldIdLst>
  <p:sldSz cx="9144000" cy="6858000" type="screen4x3"/>
  <p:notesSz cx="9939338" cy="6807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7" autoAdjust="0"/>
    <p:restoredTop sz="94660"/>
  </p:normalViewPr>
  <p:slideViewPr>
    <p:cSldViewPr>
      <p:cViewPr>
        <p:scale>
          <a:sx n="110" d="100"/>
          <a:sy n="110" d="100"/>
        </p:scale>
        <p:origin x="-58" y="14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020" cy="341576"/>
          </a:xfrm>
          <a:prstGeom prst="rect">
            <a:avLst/>
          </a:prstGeom>
        </p:spPr>
        <p:txBody>
          <a:bodyPr vert="horz" lIns="93107" tIns="46553" rIns="93107" bIns="4655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952" y="0"/>
            <a:ext cx="4306020" cy="341576"/>
          </a:xfrm>
          <a:prstGeom prst="rect">
            <a:avLst/>
          </a:prstGeom>
        </p:spPr>
        <p:txBody>
          <a:bodyPr vert="horz" lIns="93107" tIns="46553" rIns="93107" bIns="46553" rtlCol="0"/>
          <a:lstStyle>
            <a:lvl1pPr algn="r">
              <a:defRPr sz="1200"/>
            </a:lvl1pPr>
          </a:lstStyle>
          <a:p>
            <a:fld id="{3BC34EF1-FCFB-4A17-B3CD-FF0D404A1392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65625"/>
            <a:ext cx="4306020" cy="341576"/>
          </a:xfrm>
          <a:prstGeom prst="rect">
            <a:avLst/>
          </a:prstGeom>
        </p:spPr>
        <p:txBody>
          <a:bodyPr vert="horz" lIns="93107" tIns="46553" rIns="93107" bIns="4655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952" y="6465625"/>
            <a:ext cx="4306020" cy="341576"/>
          </a:xfrm>
          <a:prstGeom prst="rect">
            <a:avLst/>
          </a:prstGeom>
        </p:spPr>
        <p:txBody>
          <a:bodyPr vert="horz" lIns="93107" tIns="46553" rIns="93107" bIns="46553" rtlCol="0" anchor="b"/>
          <a:lstStyle>
            <a:lvl1pPr algn="r">
              <a:defRPr sz="1200"/>
            </a:lvl1pPr>
          </a:lstStyle>
          <a:p>
            <a:fld id="{6CDF9439-7250-4120-B8FE-D09E68F3D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89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7046" cy="340359"/>
          </a:xfrm>
          <a:prstGeom prst="rect">
            <a:avLst/>
          </a:prstGeom>
        </p:spPr>
        <p:txBody>
          <a:bodyPr vert="horz" lIns="93107" tIns="46553" rIns="93107" bIns="4655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9991" y="2"/>
            <a:ext cx="4307046" cy="340359"/>
          </a:xfrm>
          <a:prstGeom prst="rect">
            <a:avLst/>
          </a:prstGeom>
        </p:spPr>
        <p:txBody>
          <a:bodyPr vert="horz" lIns="93107" tIns="46553" rIns="93107" bIns="46553" rtlCol="0"/>
          <a:lstStyle>
            <a:lvl1pPr algn="r">
              <a:defRPr sz="1200"/>
            </a:lvl1pPr>
          </a:lstStyle>
          <a:p>
            <a:fld id="{71A1D7F6-1268-4728-AC8D-86BCDE7E87F7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2012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7" tIns="46553" rIns="93107" bIns="4655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934" y="3233422"/>
            <a:ext cx="7951470" cy="3063239"/>
          </a:xfrm>
          <a:prstGeom prst="rect">
            <a:avLst/>
          </a:prstGeom>
        </p:spPr>
        <p:txBody>
          <a:bodyPr vert="horz" lIns="93107" tIns="46553" rIns="93107" bIns="465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5659"/>
            <a:ext cx="4307046" cy="340359"/>
          </a:xfrm>
          <a:prstGeom prst="rect">
            <a:avLst/>
          </a:prstGeom>
        </p:spPr>
        <p:txBody>
          <a:bodyPr vert="horz" lIns="93107" tIns="46553" rIns="93107" bIns="4655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9991" y="6465659"/>
            <a:ext cx="4307046" cy="340359"/>
          </a:xfrm>
          <a:prstGeom prst="rect">
            <a:avLst/>
          </a:prstGeom>
        </p:spPr>
        <p:txBody>
          <a:bodyPr vert="horz" lIns="93107" tIns="46553" rIns="93107" bIns="46553" rtlCol="0" anchor="b"/>
          <a:lstStyle>
            <a:lvl1pPr algn="r">
              <a:defRPr sz="1200"/>
            </a:lvl1pPr>
          </a:lstStyle>
          <a:p>
            <a:fld id="{02E9B828-25FF-4C3A-93CB-15B5F9F22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3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FB34-EA63-4C04-B529-61A09E59C659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536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  <p:sp>
        <p:nvSpPr>
          <p:cNvPr id="15365" name="Номер слайда 3"/>
          <p:cNvSpPr txBox="1">
            <a:spLocks noGrp="1"/>
          </p:cNvSpPr>
          <p:nvPr/>
        </p:nvSpPr>
        <p:spPr bwMode="auto">
          <a:xfrm>
            <a:off x="5629277" y="6465972"/>
            <a:ext cx="4307742" cy="34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15" tIns="46758" rIns="93515" bIns="46758" anchor="b"/>
          <a:lstStyle/>
          <a:p>
            <a:pPr algn="r" defTabSz="935913"/>
            <a:fld id="{BAB62FBD-1D4C-4E9E-9B07-CBFAD6DA3C34}" type="slidenum">
              <a:rPr lang="ru-RU" altLang="ru-RU" sz="1200">
                <a:latin typeface="Calibri" pitchFamily="34" charset="0"/>
              </a:rPr>
              <a:pPr algn="r" defTabSz="935913"/>
              <a:t>1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005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5F4B89-0809-4A86-82AA-D9894EC058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33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9B828-25FF-4C3A-93CB-15B5F9F22D1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09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5F4B89-0809-4A86-82AA-D9894EC058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582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5F4B89-0809-4A86-82AA-D9894EC058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5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5F4B89-0809-4A86-82AA-D9894EC058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49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5F4B89-0809-4A86-82AA-D9894EC058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9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5631D-4179-41FE-A5D3-CDE22B710DA6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AB52-85E4-4F53-98F7-C940AD2B8F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3.jpeg"/><Relationship Id="rId7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25.jpeg"/><Relationship Id="rId4" Type="http://schemas.openxmlformats.org/officeDocument/2006/relationships/image" Target="../media/image3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g"/><Relationship Id="rId3" Type="http://schemas.openxmlformats.org/officeDocument/2006/relationships/image" Target="../media/image10.wmf"/><Relationship Id="rId7" Type="http://schemas.openxmlformats.org/officeDocument/2006/relationships/image" Target="../media/image14.jp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>
            <a:spLocks noGrp="1" noChangeArrowheads="1"/>
          </p:cNvSpPr>
          <p:nvPr>
            <p:ph type="ctrTitle" idx="4294967295"/>
          </p:nvPr>
        </p:nvSpPr>
        <p:spPr>
          <a:xfrm>
            <a:off x="251520" y="2349178"/>
            <a:ext cx="8820472" cy="266429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Проект «Электронный листок нетрудоспособности»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 </a:t>
            </a:r>
          </a:p>
        </p:txBody>
      </p:sp>
      <p:pic>
        <p:nvPicPr>
          <p:cNvPr id="3076" name="Picture 11" descr="D:\MyDOC\Logo 2010122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60350"/>
            <a:ext cx="25923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3995738" y="6308725"/>
            <a:ext cx="7056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2017</a:t>
            </a:r>
            <a:endParaRPr lang="ru-RU" alt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60938" y="2188021"/>
            <a:ext cx="253674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Запрашивает № ЭЛН в ФСС.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200" dirty="0" smtClean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Создает (продлевает, закрывает) ЭЛН</a:t>
            </a: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200" dirty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Отправляет ЭЛН в ФСС.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200" dirty="0" smtClean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0606" y="4136345"/>
            <a:ext cx="25174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Оператор БД ЭЛН, генерация № ЭЛН.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200" dirty="0" smtClean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Подтверждение факта страхового случая.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18339" y="2186342"/>
            <a:ext cx="25269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Запрашивает ЭЛН по номеру.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200" dirty="0" smtClean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Рассчитывает и выплачивает пособие.</a:t>
            </a:r>
            <a:endParaRPr lang="ru-RU" sz="1200" dirty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64360" y="1605415"/>
            <a:ext cx="2507307" cy="457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Мед</a:t>
            </a:r>
            <a:r>
              <a:rPr lang="en-US" b="1" dirty="0" smtClean="0"/>
              <a:t>. </a:t>
            </a:r>
            <a:r>
              <a:rPr lang="ru-RU" b="1" dirty="0" smtClean="0"/>
              <a:t>организация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447515" y="1609505"/>
            <a:ext cx="2517446" cy="47826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Застрахованный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25001" y="1609506"/>
            <a:ext cx="2520280" cy="47826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Страхователь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039179" y="254297"/>
            <a:ext cx="7648700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Технологические аспекты проекта.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Основные действия участников</a:t>
            </a:r>
            <a:endParaRPr 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6645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7" name="Прямоугольник 156"/>
          <p:cNvSpPr/>
          <p:nvPr/>
        </p:nvSpPr>
        <p:spPr>
          <a:xfrm>
            <a:off x="3456863" y="2157886"/>
            <a:ext cx="25174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rPr>
              <a:t>Сообщает № ЭЛН Страхователю.</a:t>
            </a:r>
          </a:p>
          <a:p>
            <a:endParaRPr lang="ru-RU" sz="1200" dirty="0" smtClean="0">
              <a:solidFill>
                <a:srgbClr val="292929"/>
              </a:solidFill>
              <a:latin typeface="Calibri" panose="020F0502020204030204" pitchFamily="34" charset="0"/>
              <a:ea typeface="Arial" charset="0"/>
              <a:cs typeface="Arial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403347" y="3564766"/>
            <a:ext cx="2517446" cy="47826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ФСС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9002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81"/>
          <p:cNvSpPr txBox="1">
            <a:spLocks noChangeArrowheads="1"/>
          </p:cNvSpPr>
          <p:nvPr/>
        </p:nvSpPr>
        <p:spPr bwMode="auto">
          <a:xfrm>
            <a:off x="7436999" y="1835532"/>
            <a:ext cx="7920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eaLnBrk="1" hangingPunct="1">
              <a:defRPr sz="12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ФСС</a:t>
            </a:r>
            <a:endParaRPr lang="ru-RU" sz="1000" b="1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Box 121"/>
          <p:cNvSpPr txBox="1">
            <a:spLocks noChangeArrowheads="1"/>
          </p:cNvSpPr>
          <p:nvPr/>
        </p:nvSpPr>
        <p:spPr bwMode="auto">
          <a:xfrm>
            <a:off x="752509" y="1732746"/>
            <a:ext cx="1119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 eaLnBrk="1" hangingPunct="1">
              <a:defRPr sz="10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Медицинская </a:t>
            </a:r>
            <a:r>
              <a:rPr lang="ru-RU" dirty="0" smtClean="0"/>
              <a:t>организация</a:t>
            </a:r>
            <a:endParaRPr lang="en-US" dirty="0" smtClean="0"/>
          </a:p>
        </p:txBody>
      </p:sp>
      <p:sp>
        <p:nvSpPr>
          <p:cNvPr id="26" name="TextBox 121"/>
          <p:cNvSpPr txBox="1">
            <a:spLocks noChangeArrowheads="1"/>
          </p:cNvSpPr>
          <p:nvPr/>
        </p:nvSpPr>
        <p:spPr bwMode="auto">
          <a:xfrm>
            <a:off x="4987308" y="1835532"/>
            <a:ext cx="11178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 eaLnBrk="1" hangingPunct="1">
              <a:defRPr sz="10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Страхователь</a:t>
            </a:r>
          </a:p>
        </p:txBody>
      </p:sp>
      <p:sp>
        <p:nvSpPr>
          <p:cNvPr id="27" name="TextBox 121"/>
          <p:cNvSpPr txBox="1">
            <a:spLocks noChangeArrowheads="1"/>
          </p:cNvSpPr>
          <p:nvPr/>
        </p:nvSpPr>
        <p:spPr bwMode="auto">
          <a:xfrm>
            <a:off x="2709950" y="1835532"/>
            <a:ext cx="12718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eaLnBrk="1" hangingPunct="1">
              <a:defRPr sz="1200">
                <a:solidFill>
                  <a:srgbClr val="004080"/>
                </a:solidFill>
                <a:latin typeface="+mn-lt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/>
            <a:r>
              <a:rPr lang="ru-RU" sz="1000" b="1" dirty="0">
                <a:solidFill>
                  <a:schemeClr val="dk1"/>
                </a:solidFill>
                <a:ea typeface="+mn-ea"/>
                <a:cs typeface="+mn-cs"/>
              </a:rPr>
              <a:t>Застрахованный</a:t>
            </a: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980118" y="116632"/>
            <a:ext cx="8056378" cy="432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defRPr sz="1600" b="1">
                <a:solidFill>
                  <a:schemeClr val="dk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0" indent="0">
              <a:defRPr sz="3600" b="1">
                <a:solidFill>
                  <a:schemeClr val="dk2"/>
                </a:solidFill>
              </a:defRPr>
            </a:lvl2pPr>
            <a:lvl3pPr marL="0" indent="0">
              <a:defRPr sz="3600" b="1">
                <a:solidFill>
                  <a:schemeClr val="dk2"/>
                </a:solidFill>
              </a:defRPr>
            </a:lvl3pPr>
            <a:lvl4pPr marL="0" indent="0">
              <a:defRPr sz="3600" b="1">
                <a:solidFill>
                  <a:schemeClr val="dk2"/>
                </a:solidFill>
              </a:defRPr>
            </a:lvl4pPr>
            <a:lvl5pPr marL="0" indent="0">
              <a:defRPr sz="3600" b="1">
                <a:solidFill>
                  <a:schemeClr val="dk2"/>
                </a:solidFill>
              </a:defRPr>
            </a:lvl5pPr>
            <a:lvl6pPr marL="457200" indent="0">
              <a:defRPr sz="3600" b="1">
                <a:solidFill>
                  <a:schemeClr val="dk2"/>
                </a:solidFill>
              </a:defRPr>
            </a:lvl6pPr>
            <a:lvl7pPr marL="914400" indent="0">
              <a:defRPr sz="3600" b="1">
                <a:solidFill>
                  <a:schemeClr val="dk2"/>
                </a:solidFill>
              </a:defRPr>
            </a:lvl7pPr>
            <a:lvl8pPr marL="1371600" indent="0">
              <a:defRPr sz="3600" b="1">
                <a:solidFill>
                  <a:schemeClr val="dk2"/>
                </a:solidFill>
              </a:defRPr>
            </a:lvl8pPr>
            <a:lvl9pPr marL="1828800" indent="0">
              <a:defRPr sz="3600" b="1">
                <a:solidFill>
                  <a:schemeClr val="dk2"/>
                </a:solidFill>
              </a:defRPr>
            </a:lvl9pPr>
          </a:lstStyle>
          <a:p>
            <a:pPr algn="ctr"/>
            <a:r>
              <a:rPr lang="ru-RU" sz="22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Сценарий процесса</a:t>
            </a:r>
          </a:p>
          <a:p>
            <a:pPr algn="ctr"/>
            <a:r>
              <a:rPr lang="ru-RU" sz="22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«Выдача </a:t>
            </a:r>
            <a:r>
              <a:rPr lang="ru-RU" sz="2200" dirty="0">
                <a:solidFill>
                  <a:srgbClr val="C00000"/>
                </a:solidFill>
                <a:latin typeface="Arial Narrow" panose="020B0606020202030204" pitchFamily="34" charset="0"/>
              </a:rPr>
              <a:t>ЭЛН при амбулаторно-поликлиническом лечении»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3345853" y="2132831"/>
            <a:ext cx="2012" cy="468054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25" idx="2"/>
          </p:cNvCxnSpPr>
          <p:nvPr/>
        </p:nvCxnSpPr>
        <p:spPr>
          <a:xfrm>
            <a:off x="1312135" y="2132856"/>
            <a:ext cx="0" cy="460851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5546245" y="2132831"/>
            <a:ext cx="10317" cy="468054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7838139" y="2132831"/>
            <a:ext cx="18320" cy="468054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6"/>
          <p:cNvCxnSpPr/>
          <p:nvPr/>
        </p:nvCxnSpPr>
        <p:spPr>
          <a:xfrm>
            <a:off x="1322811" y="3140968"/>
            <a:ext cx="6533648" cy="0"/>
          </a:xfrm>
          <a:prstGeom prst="straightConnector1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163"/>
          <p:cNvCxnSpPr/>
          <p:nvPr/>
        </p:nvCxnSpPr>
        <p:spPr>
          <a:xfrm flipH="1">
            <a:off x="1314145" y="2276872"/>
            <a:ext cx="2033719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1"/>
          <p:cNvSpPr txBox="1">
            <a:spLocks noChangeArrowheads="1"/>
          </p:cNvSpPr>
          <p:nvPr/>
        </p:nvSpPr>
        <p:spPr bwMode="auto">
          <a:xfrm>
            <a:off x="2400501" y="2041934"/>
            <a:ext cx="93610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eaLnBrk="1" hangingPunct="1">
              <a:defRPr sz="12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r>
              <a:rPr lang="ru-RU" sz="1100" dirty="0"/>
              <a:t>О</a:t>
            </a:r>
            <a:r>
              <a:rPr lang="ru-RU" sz="1100" dirty="0" smtClean="0"/>
              <a:t>бращение</a:t>
            </a:r>
            <a:endParaRPr lang="ru-RU" sz="1100" dirty="0"/>
          </a:p>
        </p:txBody>
      </p:sp>
      <p:cxnSp>
        <p:nvCxnSpPr>
          <p:cNvPr id="62" name="Прямая со стрелкой 56"/>
          <p:cNvCxnSpPr/>
          <p:nvPr/>
        </p:nvCxnSpPr>
        <p:spPr>
          <a:xfrm flipH="1">
            <a:off x="1314145" y="2775355"/>
            <a:ext cx="6533649" cy="0"/>
          </a:xfrm>
          <a:prstGeom prst="straightConnector1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21"/>
          <p:cNvSpPr txBox="1">
            <a:spLocks noChangeArrowheads="1"/>
          </p:cNvSpPr>
          <p:nvPr/>
        </p:nvSpPr>
        <p:spPr bwMode="auto">
          <a:xfrm>
            <a:off x="5922056" y="2519318"/>
            <a:ext cx="19257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pPr algn="r"/>
            <a:r>
              <a:rPr lang="ru-RU" dirty="0"/>
              <a:t>Получение </a:t>
            </a:r>
            <a:r>
              <a:rPr lang="ru-RU" dirty="0" smtClean="0"/>
              <a:t>№ </a:t>
            </a:r>
            <a:r>
              <a:rPr lang="ru-RU" dirty="0"/>
              <a:t>ЭЛН</a:t>
            </a:r>
          </a:p>
        </p:txBody>
      </p:sp>
      <p:sp>
        <p:nvSpPr>
          <p:cNvPr id="66" name="TextBox 121"/>
          <p:cNvSpPr txBox="1">
            <a:spLocks noChangeArrowheads="1"/>
          </p:cNvSpPr>
          <p:nvPr/>
        </p:nvSpPr>
        <p:spPr bwMode="auto">
          <a:xfrm>
            <a:off x="1331640" y="2879358"/>
            <a:ext cx="2486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Открытие </a:t>
            </a:r>
            <a:r>
              <a:rPr lang="ru-RU" dirty="0" smtClean="0"/>
              <a:t>ЭЛН. Передача статуса ЭЛН</a:t>
            </a:r>
            <a:endParaRPr lang="ru-RU" dirty="0"/>
          </a:p>
        </p:txBody>
      </p:sp>
      <p:cxnSp>
        <p:nvCxnSpPr>
          <p:cNvPr id="67" name="Прямая соединительная линия 163"/>
          <p:cNvCxnSpPr/>
          <p:nvPr/>
        </p:nvCxnSpPr>
        <p:spPr>
          <a:xfrm flipH="1">
            <a:off x="1314145" y="3557627"/>
            <a:ext cx="2033719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121"/>
          <p:cNvSpPr txBox="1">
            <a:spLocks noChangeArrowheads="1"/>
          </p:cNvSpPr>
          <p:nvPr/>
        </p:nvSpPr>
        <p:spPr bwMode="auto">
          <a:xfrm>
            <a:off x="1691680" y="3311406"/>
            <a:ext cx="165618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pPr algn="r"/>
            <a:r>
              <a:rPr lang="ru-RU" dirty="0"/>
              <a:t>Повторное обращение</a:t>
            </a:r>
          </a:p>
        </p:txBody>
      </p:sp>
      <p:cxnSp>
        <p:nvCxnSpPr>
          <p:cNvPr id="69" name="Прямая со стрелкой 56"/>
          <p:cNvCxnSpPr/>
          <p:nvPr/>
        </p:nvCxnSpPr>
        <p:spPr>
          <a:xfrm>
            <a:off x="1322811" y="4421723"/>
            <a:ext cx="6533648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21"/>
          <p:cNvSpPr txBox="1">
            <a:spLocks noChangeArrowheads="1"/>
          </p:cNvSpPr>
          <p:nvPr/>
        </p:nvSpPr>
        <p:spPr bwMode="auto">
          <a:xfrm>
            <a:off x="1331640" y="4175502"/>
            <a:ext cx="15445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Закрытие ЭЛН</a:t>
            </a:r>
          </a:p>
        </p:txBody>
      </p:sp>
      <p:cxnSp>
        <p:nvCxnSpPr>
          <p:cNvPr id="71" name="Прямая соединительная линия 163"/>
          <p:cNvCxnSpPr/>
          <p:nvPr/>
        </p:nvCxnSpPr>
        <p:spPr>
          <a:xfrm>
            <a:off x="3370154" y="3387971"/>
            <a:ext cx="2210709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121"/>
          <p:cNvSpPr txBox="1">
            <a:spLocks noChangeArrowheads="1"/>
          </p:cNvSpPr>
          <p:nvPr/>
        </p:nvSpPr>
        <p:spPr bwMode="auto">
          <a:xfrm>
            <a:off x="3723191" y="3366931"/>
            <a:ext cx="17281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Сообщение о факте ВН</a:t>
            </a:r>
          </a:p>
        </p:txBody>
      </p:sp>
      <p:cxnSp>
        <p:nvCxnSpPr>
          <p:cNvPr id="76" name="Прямая со стрелкой 56"/>
          <p:cNvCxnSpPr/>
          <p:nvPr/>
        </p:nvCxnSpPr>
        <p:spPr>
          <a:xfrm flipH="1">
            <a:off x="5546046" y="5157192"/>
            <a:ext cx="2292093" cy="0"/>
          </a:xfrm>
          <a:prstGeom prst="straightConnector1">
            <a:avLst/>
          </a:prstGeom>
          <a:ln w="190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121"/>
          <p:cNvSpPr txBox="1">
            <a:spLocks noChangeArrowheads="1"/>
          </p:cNvSpPr>
          <p:nvPr/>
        </p:nvSpPr>
        <p:spPr bwMode="auto">
          <a:xfrm>
            <a:off x="5868144" y="4910971"/>
            <a:ext cx="19963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pPr algn="r"/>
            <a:r>
              <a:rPr lang="ru-RU" dirty="0"/>
              <a:t>Получение </a:t>
            </a:r>
            <a:r>
              <a:rPr lang="ru-RU" dirty="0" smtClean="0"/>
              <a:t>данных по ЭЛН</a:t>
            </a:r>
            <a:endParaRPr lang="ru-RU" dirty="0"/>
          </a:p>
        </p:txBody>
      </p:sp>
      <p:sp>
        <p:nvSpPr>
          <p:cNvPr id="89" name="TextBox 121"/>
          <p:cNvSpPr txBox="1">
            <a:spLocks noChangeArrowheads="1"/>
          </p:cNvSpPr>
          <p:nvPr/>
        </p:nvSpPr>
        <p:spPr bwMode="auto">
          <a:xfrm>
            <a:off x="3476219" y="5971053"/>
            <a:ext cx="222683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Просмотр сведений в кабинете</a:t>
            </a:r>
          </a:p>
        </p:txBody>
      </p:sp>
      <p:sp>
        <p:nvSpPr>
          <p:cNvPr id="94" name="Овал 93"/>
          <p:cNvSpPr/>
          <p:nvPr/>
        </p:nvSpPr>
        <p:spPr>
          <a:xfrm>
            <a:off x="3273845" y="220486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6" name="Picture 13" descr="D:\Users\DKukushkin\Downloads\1458333133_user_data_analytics_data_graphic_info_infos v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35" y="980728"/>
            <a:ext cx="475321" cy="44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www.fss.vrn.ru/uploads/post/5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37569"/>
            <a:ext cx="429509" cy="37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794" y="1277440"/>
            <a:ext cx="468501" cy="54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22" y="1103850"/>
            <a:ext cx="632636" cy="62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" name="Picture 3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098" y="1268759"/>
            <a:ext cx="683895" cy="52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206" y="1229168"/>
            <a:ext cx="778323" cy="60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54" y="1159872"/>
            <a:ext cx="723565" cy="289426"/>
          </a:xfrm>
          <a:prstGeom prst="rect">
            <a:avLst/>
          </a:prstGeom>
        </p:spPr>
      </p:pic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6645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958" y="986300"/>
            <a:ext cx="429384" cy="429384"/>
          </a:xfrm>
          <a:prstGeom prst="rect">
            <a:avLst/>
          </a:prstGeom>
        </p:spPr>
      </p:pic>
      <p:cxnSp>
        <p:nvCxnSpPr>
          <p:cNvPr id="55" name="Прямая со стрелкой 56"/>
          <p:cNvCxnSpPr/>
          <p:nvPr/>
        </p:nvCxnSpPr>
        <p:spPr>
          <a:xfrm>
            <a:off x="1324403" y="2525334"/>
            <a:ext cx="6533648" cy="0"/>
          </a:xfrm>
          <a:prstGeom prst="straightConnector1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121"/>
          <p:cNvSpPr txBox="1">
            <a:spLocks noChangeArrowheads="1"/>
          </p:cNvSpPr>
          <p:nvPr/>
        </p:nvSpPr>
        <p:spPr bwMode="auto">
          <a:xfrm>
            <a:off x="1333232" y="2263724"/>
            <a:ext cx="15445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 smtClean="0"/>
              <a:t>Запрос № ЭЛН</a:t>
            </a:r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3271818" y="3487516"/>
            <a:ext cx="144016" cy="144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 стрелкой 56"/>
          <p:cNvCxnSpPr/>
          <p:nvPr/>
        </p:nvCxnSpPr>
        <p:spPr>
          <a:xfrm flipH="1">
            <a:off x="1305018" y="4143507"/>
            <a:ext cx="6533649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121"/>
          <p:cNvSpPr txBox="1">
            <a:spLocks noChangeArrowheads="1"/>
          </p:cNvSpPr>
          <p:nvPr/>
        </p:nvSpPr>
        <p:spPr bwMode="auto">
          <a:xfrm>
            <a:off x="5402863" y="3887470"/>
            <a:ext cx="243580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pPr algn="r"/>
            <a:r>
              <a:rPr lang="ru-RU" dirty="0"/>
              <a:t>Получение </a:t>
            </a:r>
            <a:r>
              <a:rPr lang="ru-RU" dirty="0" smtClean="0"/>
              <a:t>актуального статуса </a:t>
            </a:r>
            <a:r>
              <a:rPr lang="ru-RU" dirty="0"/>
              <a:t>ЭЛН</a:t>
            </a:r>
          </a:p>
        </p:txBody>
      </p:sp>
      <p:cxnSp>
        <p:nvCxnSpPr>
          <p:cNvPr id="63" name="Прямая со стрелкой 56"/>
          <p:cNvCxnSpPr/>
          <p:nvPr/>
        </p:nvCxnSpPr>
        <p:spPr>
          <a:xfrm>
            <a:off x="1315276" y="3861740"/>
            <a:ext cx="6533648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21"/>
          <p:cNvSpPr txBox="1">
            <a:spLocks noChangeArrowheads="1"/>
          </p:cNvSpPr>
          <p:nvPr/>
        </p:nvSpPr>
        <p:spPr bwMode="auto">
          <a:xfrm>
            <a:off x="1299309" y="3629635"/>
            <a:ext cx="21626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 smtClean="0"/>
              <a:t>Запрос актуального статуса ЭЛН</a:t>
            </a:r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3294493" y="329199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4" name="Прямая соединительная линия 163"/>
          <p:cNvCxnSpPr/>
          <p:nvPr/>
        </p:nvCxnSpPr>
        <p:spPr>
          <a:xfrm>
            <a:off x="3370154" y="4670174"/>
            <a:ext cx="2210709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121"/>
          <p:cNvSpPr txBox="1">
            <a:spLocks noChangeArrowheads="1"/>
          </p:cNvSpPr>
          <p:nvPr/>
        </p:nvSpPr>
        <p:spPr bwMode="auto">
          <a:xfrm>
            <a:off x="3374606" y="4680323"/>
            <a:ext cx="216233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/>
              <a:t>Сообщение о факте </a:t>
            </a:r>
            <a:r>
              <a:rPr lang="ru-RU" dirty="0" smtClean="0"/>
              <a:t>закрытия ВН, сообщение № ЭЛН</a:t>
            </a:r>
            <a:endParaRPr lang="ru-RU" dirty="0"/>
          </a:p>
        </p:txBody>
      </p:sp>
      <p:sp>
        <p:nvSpPr>
          <p:cNvPr id="77" name="Овал 76"/>
          <p:cNvSpPr/>
          <p:nvPr/>
        </p:nvSpPr>
        <p:spPr>
          <a:xfrm>
            <a:off x="3294493" y="4574199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9" name="Прямая со стрелкой 56"/>
          <p:cNvCxnSpPr/>
          <p:nvPr/>
        </p:nvCxnSpPr>
        <p:spPr>
          <a:xfrm>
            <a:off x="5563694" y="4808918"/>
            <a:ext cx="2291232" cy="0"/>
          </a:xfrm>
          <a:prstGeom prst="straightConnector1">
            <a:avLst/>
          </a:prstGeom>
          <a:ln w="190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121"/>
          <p:cNvSpPr txBox="1">
            <a:spLocks noChangeArrowheads="1"/>
          </p:cNvSpPr>
          <p:nvPr/>
        </p:nvSpPr>
        <p:spPr bwMode="auto">
          <a:xfrm>
            <a:off x="5563694" y="4562697"/>
            <a:ext cx="253669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r>
              <a:rPr lang="ru-RU" dirty="0" smtClean="0"/>
              <a:t>Запрос данных по ЭЛН по № и СНИЛС</a:t>
            </a:r>
            <a:endParaRPr lang="ru-RU" dirty="0"/>
          </a:p>
        </p:txBody>
      </p:sp>
      <p:cxnSp>
        <p:nvCxnSpPr>
          <p:cNvPr id="81" name="Прямая соединительная линия 163"/>
          <p:cNvCxnSpPr/>
          <p:nvPr/>
        </p:nvCxnSpPr>
        <p:spPr>
          <a:xfrm rot="60000" flipH="1">
            <a:off x="3336605" y="5600786"/>
            <a:ext cx="2238188" cy="44823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121"/>
          <p:cNvSpPr txBox="1">
            <a:spLocks noChangeArrowheads="1"/>
          </p:cNvSpPr>
          <p:nvPr/>
        </p:nvSpPr>
        <p:spPr bwMode="auto">
          <a:xfrm>
            <a:off x="3635896" y="5301208"/>
            <a:ext cx="18638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ru-RU"/>
            </a:defPPr>
            <a:lvl1pPr>
              <a:defRPr sz="1100">
                <a:solidFill>
                  <a:srgbClr val="292929"/>
                </a:solidFill>
                <a:latin typeface="Calibri" panose="020F0502020204030204" pitchFamily="34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</a:defRPr>
            </a:lvl9pPr>
          </a:lstStyle>
          <a:p>
            <a:pPr algn="r"/>
            <a:r>
              <a:rPr lang="ru-RU" dirty="0" smtClean="0"/>
              <a:t>Расчёт и выплата пособия</a:t>
            </a:r>
            <a:endParaRPr lang="ru-RU" dirty="0"/>
          </a:p>
        </p:txBody>
      </p:sp>
      <p:sp>
        <p:nvSpPr>
          <p:cNvPr id="85" name="Овал 84"/>
          <p:cNvSpPr/>
          <p:nvPr/>
        </p:nvSpPr>
        <p:spPr>
          <a:xfrm>
            <a:off x="5484554" y="5527164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343826" y="6165304"/>
            <a:ext cx="4463740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Стрелка вправо 90"/>
          <p:cNvSpPr/>
          <p:nvPr/>
        </p:nvSpPr>
        <p:spPr>
          <a:xfrm>
            <a:off x="5546045" y="6471187"/>
            <a:ext cx="2290502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9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924944"/>
            <a:ext cx="2229971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Общий набор мероприятий, выполняемый самостоятельно МО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" y="90367"/>
            <a:ext cx="744826" cy="620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9" name="Заголовок 1"/>
          <p:cNvSpPr txBox="1">
            <a:spLocks/>
          </p:cNvSpPr>
          <p:nvPr/>
        </p:nvSpPr>
        <p:spPr>
          <a:xfrm>
            <a:off x="928662" y="60324"/>
            <a:ext cx="7315746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>
                <a:solidFill>
                  <a:srgbClr val="990000"/>
                </a:solidFill>
                <a:latin typeface="Arial Narrow" panose="020B0606020202030204" pitchFamily="34" charset="0"/>
              </a:rPr>
              <a:t>Мероприятия для </a:t>
            </a:r>
            <a:r>
              <a:rPr lang="ru-RU" sz="2000" b="1" dirty="0" smtClean="0">
                <a:solidFill>
                  <a:srgbClr val="990000"/>
                </a:solidFill>
                <a:latin typeface="Arial Narrow" panose="020B0606020202030204" pitchFamily="34" charset="0"/>
              </a:rPr>
              <a:t>страхователя </a:t>
            </a:r>
            <a:r>
              <a:rPr lang="ru-RU" sz="2000" b="1" dirty="0">
                <a:solidFill>
                  <a:srgbClr val="990000"/>
                </a:solidFill>
                <a:latin typeface="Arial Narrow" panose="020B0606020202030204" pitchFamily="34" charset="0"/>
              </a:rPr>
              <a:t>по переходу на полнофункциональное решение по </a:t>
            </a:r>
            <a:r>
              <a:rPr lang="ru-RU" sz="2000" b="1" dirty="0" smtClean="0">
                <a:solidFill>
                  <a:srgbClr val="990000"/>
                </a:solidFill>
                <a:latin typeface="Arial Narrow" panose="020B0606020202030204" pitchFamily="34" charset="0"/>
              </a:rPr>
              <a:t>ЭЛН</a:t>
            </a:r>
            <a:endParaRPr lang="ru-RU" sz="2000" b="1" dirty="0">
              <a:solidFill>
                <a:srgbClr val="99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060509" y="1556792"/>
            <a:ext cx="2016224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Техническое обеспечение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061852" y="2564904"/>
            <a:ext cx="2017434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Программное обеспечение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73938" y="3885872"/>
            <a:ext cx="2022317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Организационно-методическое</a:t>
            </a:r>
          </a:p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 обеспечение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073937" y="5008505"/>
            <a:ext cx="2022318" cy="8126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Обеспечение информационной безопасности и юридической значимости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 flipH="1">
            <a:off x="2606218" y="1821305"/>
            <a:ext cx="1389718" cy="1561315"/>
          </a:xfrm>
          <a:prstGeom prst="straightConnector1">
            <a:avLst/>
          </a:prstGeom>
          <a:ln w="41275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2648424" y="2852936"/>
            <a:ext cx="1347512" cy="632950"/>
          </a:xfrm>
          <a:prstGeom prst="straightConnector1">
            <a:avLst/>
          </a:prstGeom>
          <a:ln w="41275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 flipV="1">
            <a:off x="2620638" y="3726388"/>
            <a:ext cx="1375298" cy="447515"/>
          </a:xfrm>
          <a:prstGeom prst="straightConnector1">
            <a:avLst/>
          </a:prstGeom>
          <a:ln w="41275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2619415" y="3885872"/>
            <a:ext cx="1376521" cy="1487344"/>
          </a:xfrm>
          <a:prstGeom prst="straightConnector1">
            <a:avLst/>
          </a:prstGeom>
          <a:ln w="41275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04248" y="1599183"/>
            <a:ext cx="18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 smtClean="0"/>
              <a:t>ПЭВМ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71450" indent="-171450">
              <a:buFontTx/>
              <a:buChar char="-"/>
            </a:pPr>
            <a:r>
              <a:rPr lang="ru-RU" sz="1200" dirty="0" smtClean="0"/>
              <a:t>Доступ в сеть Интернет</a:t>
            </a:r>
            <a:endParaRPr lang="ru-RU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6804248" y="2492896"/>
            <a:ext cx="2055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 err="1" smtClean="0"/>
              <a:t>Криптопровайдер</a:t>
            </a:r>
            <a:r>
              <a:rPr lang="ru-RU" sz="1200" dirty="0" smtClean="0"/>
              <a:t> (</a:t>
            </a:r>
            <a:r>
              <a:rPr lang="ru-RU" sz="1200" dirty="0" err="1" smtClean="0"/>
              <a:t>КриптоПРО</a:t>
            </a:r>
            <a:r>
              <a:rPr lang="ru-RU" sz="1200" dirty="0" smtClean="0"/>
              <a:t> </a:t>
            </a:r>
            <a:r>
              <a:rPr lang="ru-RU" sz="1200" dirty="0"/>
              <a:t>CSP версии 3.9 или выше</a:t>
            </a:r>
            <a:r>
              <a:rPr lang="ru-RU" sz="1200" dirty="0" smtClean="0"/>
              <a:t> , или </a:t>
            </a:r>
            <a:r>
              <a:rPr lang="en-US" sz="1200" dirty="0" err="1" smtClean="0"/>
              <a:t>VipNet</a:t>
            </a:r>
            <a:r>
              <a:rPr lang="en-US" sz="1200" dirty="0" smtClean="0"/>
              <a:t> </a:t>
            </a:r>
            <a:r>
              <a:rPr lang="en-US" sz="1200" dirty="0"/>
              <a:t>CSP </a:t>
            </a:r>
            <a:r>
              <a:rPr lang="ru-RU" sz="1200" dirty="0"/>
              <a:t>версии 4.0 или </a:t>
            </a:r>
            <a:r>
              <a:rPr lang="ru-RU" sz="1200" dirty="0" smtClean="0"/>
              <a:t>выше)</a:t>
            </a:r>
            <a:endParaRPr lang="ru-RU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6815270" y="3861048"/>
            <a:ext cx="2149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 smtClean="0"/>
              <a:t>Обучение персонала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71450" indent="-171450">
              <a:buFontTx/>
              <a:buChar char="-"/>
            </a:pPr>
            <a:r>
              <a:rPr lang="ru-RU" sz="1200" dirty="0" smtClean="0"/>
              <a:t>Информационно-разъяснительная работа</a:t>
            </a:r>
            <a:r>
              <a:rPr lang="en-US" sz="1200" dirty="0" smtClean="0"/>
              <a:t>;</a:t>
            </a:r>
            <a:endParaRPr lang="ru-RU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804248" y="4974267"/>
            <a:ext cx="1992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 smtClean="0"/>
              <a:t>УКЭП</a:t>
            </a:r>
            <a:r>
              <a:rPr lang="en-US" sz="1200" dirty="0" smtClean="0"/>
              <a:t>;</a:t>
            </a:r>
          </a:p>
          <a:p>
            <a:pPr marL="171450" indent="-171450">
              <a:buFontTx/>
              <a:buChar char="-"/>
            </a:pPr>
            <a:r>
              <a:rPr lang="ru-RU" sz="1200" dirty="0" smtClean="0"/>
              <a:t>Ключевые носители (</a:t>
            </a:r>
            <a:r>
              <a:rPr lang="en-US" sz="1200" dirty="0" err="1" smtClean="0"/>
              <a:t>eToken</a:t>
            </a:r>
            <a:r>
              <a:rPr lang="en-US" sz="1200" dirty="0" smtClean="0"/>
              <a:t>, </a:t>
            </a:r>
            <a:r>
              <a:rPr lang="en-US" sz="1200" dirty="0" err="1" smtClean="0"/>
              <a:t>ruToken</a:t>
            </a:r>
            <a:r>
              <a:rPr lang="en-US" sz="1200" dirty="0" smtClean="0"/>
              <a:t>, </a:t>
            </a:r>
            <a:r>
              <a:rPr lang="ru-RU" sz="1200" dirty="0" smtClean="0"/>
              <a:t>дискета 3.5</a:t>
            </a:r>
            <a:r>
              <a:rPr lang="en-US" sz="1200" dirty="0" smtClean="0"/>
              <a:t>’’</a:t>
            </a:r>
            <a:r>
              <a:rPr lang="ru-RU" sz="1200" dirty="0" smtClean="0"/>
              <a:t> и др.)</a:t>
            </a:r>
            <a:r>
              <a:rPr lang="en-US" sz="1200" dirty="0" smtClean="0"/>
              <a:t>;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>
            <a:off x="6196415" y="1725779"/>
            <a:ext cx="518517" cy="191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право 73"/>
          <p:cNvSpPr/>
          <p:nvPr/>
        </p:nvSpPr>
        <p:spPr>
          <a:xfrm>
            <a:off x="6196415" y="2733891"/>
            <a:ext cx="518517" cy="191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право 75"/>
          <p:cNvSpPr/>
          <p:nvPr/>
        </p:nvSpPr>
        <p:spPr>
          <a:xfrm>
            <a:off x="6213723" y="4078377"/>
            <a:ext cx="518517" cy="191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право 76"/>
          <p:cNvSpPr/>
          <p:nvPr/>
        </p:nvSpPr>
        <p:spPr>
          <a:xfrm>
            <a:off x="6213723" y="5398187"/>
            <a:ext cx="518517" cy="191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1043608" y="4523764"/>
            <a:ext cx="668915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263079" y="5320662"/>
            <a:ext cx="2229971" cy="9166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Планирование:</a:t>
            </a:r>
          </a:p>
          <a:p>
            <a:pPr marL="171450" indent="-171450">
              <a:buFontTx/>
              <a:buChar char="-"/>
            </a:pPr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работы;</a:t>
            </a:r>
          </a:p>
          <a:p>
            <a:pPr marL="171450" indent="-171450">
              <a:buFontTx/>
              <a:buChar char="-"/>
            </a:pPr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Ресурсы (материальные, финансовые, человеческие)</a:t>
            </a:r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7"/>
          <p:cNvSpPr>
            <a:spLocks noChangeArrowheads="1"/>
          </p:cNvSpPr>
          <p:nvPr/>
        </p:nvSpPr>
        <p:spPr bwMode="auto">
          <a:xfrm>
            <a:off x="539552" y="1096743"/>
            <a:ext cx="839070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 smtClean="0">
                <a:latin typeface="Arial Narrow" panose="020B0606020202030204" pitchFamily="34" charset="0"/>
              </a:rPr>
              <a:t>Подсистема </a:t>
            </a:r>
            <a:r>
              <a:rPr lang="ru-RU" dirty="0">
                <a:latin typeface="Arial Narrow" panose="020B0606020202030204" pitchFamily="34" charset="0"/>
              </a:rPr>
              <a:t>открытых сервисов Фонда социального страхования РФ предназначена для </a:t>
            </a:r>
            <a:r>
              <a:rPr lang="ru-RU" dirty="0" smtClean="0">
                <a:latin typeface="Arial Narrow" panose="020B0606020202030204" pitchFamily="34" charset="0"/>
              </a:rPr>
              <a:t>автоматизации предоставления </a:t>
            </a:r>
            <a:r>
              <a:rPr lang="ru-RU" dirty="0">
                <a:latin typeface="Arial Narrow" panose="020B0606020202030204" pitchFamily="34" charset="0"/>
              </a:rPr>
              <a:t>возможности интерактивного электронного взаимодействия с Фондом в сфере ОСС </a:t>
            </a:r>
            <a:r>
              <a:rPr lang="ru-RU" dirty="0" smtClean="0">
                <a:latin typeface="Arial Narrow" panose="020B0606020202030204" pitchFamily="34" charset="0"/>
              </a:rPr>
              <a:t>для:</a:t>
            </a:r>
          </a:p>
          <a:p>
            <a:endParaRPr lang="ru-RU" sz="1600" dirty="0">
              <a:latin typeface="Arial Narrow" panose="020B0606020202030204" pitchFamily="34" charset="0"/>
            </a:endParaRP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</a:rPr>
              <a:t>Страхователей;</a:t>
            </a:r>
            <a:endParaRPr lang="ru-RU" sz="1600" dirty="0">
              <a:latin typeface="Arial Narrow" panose="020B0606020202030204" pitchFamily="34" charset="0"/>
            </a:endParaRP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</a:rPr>
              <a:t>Граждан </a:t>
            </a:r>
            <a:r>
              <a:rPr lang="ru-RU" dirty="0">
                <a:latin typeface="Arial Narrow" panose="020B0606020202030204" pitchFamily="34" charset="0"/>
              </a:rPr>
              <a:t>РФ (Получателей социальных услуг </a:t>
            </a:r>
            <a:r>
              <a:rPr lang="ru-RU" dirty="0" smtClean="0">
                <a:latin typeface="Arial Narrow" panose="020B0606020202030204" pitchFamily="34" charset="0"/>
              </a:rPr>
              <a:t>Фонда)</a:t>
            </a: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</a:rPr>
              <a:t>Поставщиков услуг</a:t>
            </a:r>
            <a:r>
              <a:rPr lang="en-US" dirty="0" smtClean="0">
                <a:latin typeface="Arial Narrow" panose="020B0606020202030204" pitchFamily="34" charset="0"/>
              </a:rPr>
              <a:t> </a:t>
            </a:r>
            <a:r>
              <a:rPr lang="en-US" sz="1600" dirty="0" smtClean="0">
                <a:latin typeface="Arial Narrow" panose="020B0606020202030204" pitchFamily="34" charset="0"/>
              </a:rPr>
              <a:t>*)</a:t>
            </a:r>
            <a:endParaRPr lang="ru-RU" sz="1600" dirty="0">
              <a:latin typeface="Arial Narrow" panose="020B0606020202030204" pitchFamily="34" charset="0"/>
            </a:endParaRPr>
          </a:p>
          <a:p>
            <a:pPr algn="just" eaLnBrk="1" hangingPunct="1">
              <a:defRPr/>
            </a:pPr>
            <a:endParaRPr lang="ru-RU" altLang="ru-RU" sz="1600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algn="just" eaLnBrk="1" hangingPunct="1">
              <a:buFontTx/>
              <a:buChar char="•"/>
              <a:defRPr/>
            </a:pPr>
            <a:endParaRPr lang="ru-RU" altLang="ru-RU" sz="1600" dirty="0">
              <a:latin typeface="Arial Narrow" panose="020B0606020202030204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ru-RU" altLang="ru-RU" sz="2000" u="sng" dirty="0" smtClean="0">
                <a:latin typeface="Arial Narrow" panose="020B0606020202030204" pitchFamily="34" charset="0"/>
                <a:cs typeface="Arial" pitchFamily="34" charset="0"/>
              </a:rPr>
              <a:t>ПРЕДУСМАТРИВАЕТ:</a:t>
            </a:r>
          </a:p>
          <a:p>
            <a:pPr algn="just" eaLnBrk="1" hangingPunct="1">
              <a:defRPr/>
            </a:pPr>
            <a:endParaRPr lang="ru-RU" alt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altLang="ru-RU" dirty="0" smtClean="0">
                <a:latin typeface="Arial Narrow" panose="020B0606020202030204" pitchFamily="34" charset="0"/>
                <a:cs typeface="Arial" pitchFamily="34" charset="0"/>
              </a:rPr>
              <a:t>реализацию набора функций, позволяющих получать в </a:t>
            </a:r>
            <a:r>
              <a:rPr lang="en-US" altLang="ru-RU" dirty="0" smtClean="0">
                <a:latin typeface="Arial Narrow" panose="020B0606020202030204" pitchFamily="34" charset="0"/>
                <a:cs typeface="Arial" pitchFamily="34" charset="0"/>
              </a:rPr>
              <a:t>on-line</a:t>
            </a:r>
            <a:r>
              <a:rPr lang="ru-RU" altLang="ru-RU" dirty="0" smtClean="0">
                <a:latin typeface="Arial Narrow" panose="020B0606020202030204" pitchFamily="34" charset="0"/>
                <a:cs typeface="Arial" pitchFamily="34" charset="0"/>
              </a:rPr>
              <a:t>:</a:t>
            </a:r>
          </a:p>
          <a:p>
            <a:pPr algn="just" eaLnBrk="1" hangingPunct="1">
              <a:defRPr/>
            </a:pPr>
            <a:endParaRPr lang="ru-RU" altLang="ru-RU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1028700"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latin typeface="Arial Narrow" panose="020B0606020202030204" pitchFamily="34" charset="0"/>
                <a:cs typeface="Arial" pitchFamily="34" charset="0"/>
              </a:rPr>
              <a:t>актуальную информацию по начислениям пособий по </a:t>
            </a:r>
            <a:r>
              <a:rPr lang="ru-RU" altLang="ru-RU" dirty="0" err="1" smtClean="0">
                <a:latin typeface="Arial Narrow" panose="020B0606020202030204" pitchFamily="34" charset="0"/>
                <a:cs typeface="Arial" pitchFamily="34" charset="0"/>
              </a:rPr>
              <a:t>ВНиМ</a:t>
            </a:r>
            <a:r>
              <a:rPr lang="ru-RU" altLang="ru-RU" dirty="0" smtClean="0">
                <a:latin typeface="Arial Narrow" panose="020B0606020202030204" pitchFamily="34" charset="0"/>
                <a:cs typeface="Arial" pitchFamily="34" charset="0"/>
              </a:rPr>
              <a:t> в рамках ОСС</a:t>
            </a:r>
          </a:p>
          <a:p>
            <a:pPr marL="1028700"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latin typeface="Arial Narrow" panose="020B0606020202030204" pitchFamily="34" charset="0"/>
                <a:cs typeface="Arial" pitchFamily="34" charset="0"/>
              </a:rPr>
              <a:t>Обеспечивать интерактивный обмен информацией с применением ЭП</a:t>
            </a:r>
          </a:p>
          <a:p>
            <a:pPr algn="just" eaLnBrk="1" hangingPunct="1">
              <a:defRPr/>
            </a:pPr>
            <a:endParaRPr lang="ru-RU" altLang="ru-RU" dirty="0" smtClean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4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" y="254495"/>
            <a:ext cx="6858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45888" y="122427"/>
            <a:ext cx="778879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Электронные сервисы Фонда в применении к </a:t>
            </a:r>
          </a:p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проекту «Электронный листок нетрудоспособности»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8" name="Group 129"/>
          <p:cNvGrpSpPr>
            <a:grpSpLocks/>
          </p:cNvGrpSpPr>
          <p:nvPr/>
        </p:nvGrpSpPr>
        <p:grpSpPr bwMode="auto">
          <a:xfrm>
            <a:off x="671509" y="5229200"/>
            <a:ext cx="2615292" cy="1452736"/>
            <a:chOff x="0" y="0"/>
            <a:chExt cx="10576757" cy="5803387"/>
          </a:xfrm>
        </p:grpSpPr>
        <p:grpSp>
          <p:nvGrpSpPr>
            <p:cNvPr id="59" name="Group 106"/>
            <p:cNvGrpSpPr>
              <a:grpSpLocks/>
            </p:cNvGrpSpPr>
            <p:nvPr/>
          </p:nvGrpSpPr>
          <p:grpSpPr bwMode="auto">
            <a:xfrm>
              <a:off x="6194238" y="0"/>
              <a:ext cx="4382520" cy="5475109"/>
              <a:chOff x="0" y="0"/>
              <a:chExt cx="4382518" cy="5475108"/>
            </a:xfrm>
          </p:grpSpPr>
          <p:sp>
            <p:nvSpPr>
              <p:cNvPr id="82" name="Shape 93"/>
              <p:cNvSpPr>
                <a:spLocks/>
              </p:cNvSpPr>
              <p:nvPr/>
            </p:nvSpPr>
            <p:spPr bwMode="auto">
              <a:xfrm>
                <a:off x="0" y="0"/>
                <a:ext cx="4178072" cy="5475109"/>
              </a:xfrm>
              <a:custGeom>
                <a:avLst/>
                <a:gdLst>
                  <a:gd name="T0" fmla="*/ 2089036 w 21488"/>
                  <a:gd name="T1" fmla="*/ 2737555 h 21600"/>
                  <a:gd name="T2" fmla="*/ 2089036 w 21488"/>
                  <a:gd name="T3" fmla="*/ 2737555 h 21600"/>
                  <a:gd name="T4" fmla="*/ 2089036 w 21488"/>
                  <a:gd name="T5" fmla="*/ 2737555 h 21600"/>
                  <a:gd name="T6" fmla="*/ 2089036 w 21488"/>
                  <a:gd name="T7" fmla="*/ 273755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1488"/>
                  <a:gd name="T13" fmla="*/ 0 h 21600"/>
                  <a:gd name="T14" fmla="*/ 21488 w 21488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88" h="21600" extrusionOk="0">
                    <a:moveTo>
                      <a:pt x="21487" y="11784"/>
                    </a:moveTo>
                    <a:cubicBezTo>
                      <a:pt x="21487" y="11696"/>
                      <a:pt x="21056" y="11602"/>
                      <a:pt x="20968" y="11576"/>
                    </a:cubicBezTo>
                    <a:cubicBezTo>
                      <a:pt x="20668" y="11486"/>
                      <a:pt x="20410" y="11360"/>
                      <a:pt x="20128" y="11238"/>
                    </a:cubicBezTo>
                    <a:cubicBezTo>
                      <a:pt x="19819" y="11104"/>
                      <a:pt x="19511" y="10963"/>
                      <a:pt x="19169" y="10883"/>
                    </a:cubicBezTo>
                    <a:cubicBezTo>
                      <a:pt x="18630" y="10758"/>
                      <a:pt x="18390" y="10488"/>
                      <a:pt x="18018" y="10188"/>
                    </a:cubicBezTo>
                    <a:cubicBezTo>
                      <a:pt x="17907" y="10099"/>
                      <a:pt x="17934" y="9886"/>
                      <a:pt x="17835" y="9786"/>
                    </a:cubicBezTo>
                    <a:cubicBezTo>
                      <a:pt x="17762" y="9714"/>
                      <a:pt x="17737" y="9641"/>
                      <a:pt x="17618" y="9622"/>
                    </a:cubicBezTo>
                    <a:cubicBezTo>
                      <a:pt x="17421" y="9589"/>
                      <a:pt x="17623" y="9561"/>
                      <a:pt x="17612" y="9502"/>
                    </a:cubicBezTo>
                    <a:cubicBezTo>
                      <a:pt x="17589" y="9385"/>
                      <a:pt x="17733" y="9272"/>
                      <a:pt x="17727" y="9198"/>
                    </a:cubicBezTo>
                    <a:cubicBezTo>
                      <a:pt x="17714" y="9018"/>
                      <a:pt x="17594" y="8781"/>
                      <a:pt x="17520" y="8608"/>
                    </a:cubicBezTo>
                    <a:cubicBezTo>
                      <a:pt x="17390" y="8299"/>
                      <a:pt x="17180" y="7977"/>
                      <a:pt x="17042" y="7652"/>
                    </a:cubicBezTo>
                    <a:cubicBezTo>
                      <a:pt x="16972" y="7486"/>
                      <a:pt x="16991" y="7456"/>
                      <a:pt x="16977" y="7274"/>
                    </a:cubicBezTo>
                    <a:cubicBezTo>
                      <a:pt x="16967" y="7127"/>
                      <a:pt x="16936" y="6950"/>
                      <a:pt x="16771" y="6843"/>
                    </a:cubicBezTo>
                    <a:cubicBezTo>
                      <a:pt x="16624" y="6749"/>
                      <a:pt x="15799" y="6511"/>
                      <a:pt x="16334" y="6287"/>
                    </a:cubicBezTo>
                    <a:cubicBezTo>
                      <a:pt x="16317" y="6273"/>
                      <a:pt x="16298" y="6259"/>
                      <a:pt x="16281" y="6245"/>
                    </a:cubicBezTo>
                    <a:cubicBezTo>
                      <a:pt x="16149" y="6369"/>
                      <a:pt x="15842" y="6448"/>
                      <a:pt x="15922" y="6653"/>
                    </a:cubicBezTo>
                    <a:cubicBezTo>
                      <a:pt x="15969" y="6772"/>
                      <a:pt x="16319" y="6959"/>
                      <a:pt x="16466" y="6938"/>
                    </a:cubicBezTo>
                    <a:cubicBezTo>
                      <a:pt x="16290" y="7087"/>
                      <a:pt x="16400" y="7106"/>
                      <a:pt x="16400" y="7328"/>
                    </a:cubicBezTo>
                    <a:cubicBezTo>
                      <a:pt x="16400" y="7537"/>
                      <a:pt x="16572" y="7697"/>
                      <a:pt x="16442" y="7919"/>
                    </a:cubicBezTo>
                    <a:cubicBezTo>
                      <a:pt x="16419" y="7823"/>
                      <a:pt x="16348" y="7762"/>
                      <a:pt x="16227" y="7736"/>
                    </a:cubicBezTo>
                    <a:cubicBezTo>
                      <a:pt x="16238" y="7786"/>
                      <a:pt x="16213" y="7843"/>
                      <a:pt x="16227" y="7894"/>
                    </a:cubicBezTo>
                    <a:cubicBezTo>
                      <a:pt x="16023" y="7766"/>
                      <a:pt x="15941" y="7584"/>
                      <a:pt x="15725" y="7463"/>
                    </a:cubicBezTo>
                    <a:cubicBezTo>
                      <a:pt x="15804" y="7560"/>
                      <a:pt x="15790" y="7656"/>
                      <a:pt x="15725" y="7754"/>
                    </a:cubicBezTo>
                    <a:cubicBezTo>
                      <a:pt x="15667" y="7841"/>
                      <a:pt x="15554" y="7709"/>
                      <a:pt x="15490" y="7889"/>
                    </a:cubicBezTo>
                    <a:cubicBezTo>
                      <a:pt x="15460" y="7974"/>
                      <a:pt x="15336" y="8116"/>
                      <a:pt x="15338" y="8190"/>
                    </a:cubicBezTo>
                    <a:cubicBezTo>
                      <a:pt x="15344" y="8402"/>
                      <a:pt x="15500" y="8457"/>
                      <a:pt x="15475" y="8632"/>
                    </a:cubicBezTo>
                    <a:cubicBezTo>
                      <a:pt x="15458" y="8751"/>
                      <a:pt x="15617" y="8856"/>
                      <a:pt x="15617" y="8996"/>
                    </a:cubicBezTo>
                    <a:cubicBezTo>
                      <a:pt x="15617" y="9143"/>
                      <a:pt x="15629" y="9270"/>
                      <a:pt x="15763" y="9373"/>
                    </a:cubicBezTo>
                    <a:cubicBezTo>
                      <a:pt x="15843" y="9434"/>
                      <a:pt x="15769" y="9620"/>
                      <a:pt x="15967" y="9596"/>
                    </a:cubicBezTo>
                    <a:cubicBezTo>
                      <a:pt x="16121" y="9578"/>
                      <a:pt x="16136" y="9464"/>
                      <a:pt x="16310" y="9470"/>
                    </a:cubicBezTo>
                    <a:cubicBezTo>
                      <a:pt x="16296" y="9603"/>
                      <a:pt x="16159" y="9847"/>
                      <a:pt x="15922" y="9824"/>
                    </a:cubicBezTo>
                    <a:cubicBezTo>
                      <a:pt x="15956" y="9904"/>
                      <a:pt x="15989" y="10010"/>
                      <a:pt x="15967" y="10093"/>
                    </a:cubicBezTo>
                    <a:cubicBezTo>
                      <a:pt x="15944" y="10184"/>
                      <a:pt x="15831" y="10129"/>
                      <a:pt x="15799" y="10191"/>
                    </a:cubicBezTo>
                    <a:cubicBezTo>
                      <a:pt x="15769" y="10247"/>
                      <a:pt x="15800" y="10321"/>
                      <a:pt x="15770" y="10384"/>
                    </a:cubicBezTo>
                    <a:cubicBezTo>
                      <a:pt x="15664" y="10605"/>
                      <a:pt x="15291" y="10248"/>
                      <a:pt x="15679" y="10194"/>
                    </a:cubicBezTo>
                    <a:cubicBezTo>
                      <a:pt x="15347" y="10070"/>
                      <a:pt x="15201" y="10412"/>
                      <a:pt x="14900" y="10469"/>
                    </a:cubicBezTo>
                    <a:cubicBezTo>
                      <a:pt x="14647" y="10518"/>
                      <a:pt x="14724" y="10832"/>
                      <a:pt x="14616" y="10975"/>
                    </a:cubicBezTo>
                    <a:cubicBezTo>
                      <a:pt x="14537" y="11079"/>
                      <a:pt x="14443" y="11127"/>
                      <a:pt x="14315" y="11191"/>
                    </a:cubicBezTo>
                    <a:cubicBezTo>
                      <a:pt x="14196" y="11250"/>
                      <a:pt x="14131" y="11304"/>
                      <a:pt x="14265" y="11393"/>
                    </a:cubicBezTo>
                    <a:cubicBezTo>
                      <a:pt x="14141" y="11478"/>
                      <a:pt x="13987" y="11424"/>
                      <a:pt x="13888" y="11500"/>
                    </a:cubicBezTo>
                    <a:cubicBezTo>
                      <a:pt x="13731" y="11620"/>
                      <a:pt x="13626" y="11731"/>
                      <a:pt x="13498" y="11868"/>
                    </a:cubicBezTo>
                    <a:cubicBezTo>
                      <a:pt x="13398" y="11976"/>
                      <a:pt x="13261" y="12049"/>
                      <a:pt x="13218" y="12191"/>
                    </a:cubicBezTo>
                    <a:cubicBezTo>
                      <a:pt x="13160" y="12384"/>
                      <a:pt x="13334" y="12446"/>
                      <a:pt x="13326" y="12602"/>
                    </a:cubicBezTo>
                    <a:cubicBezTo>
                      <a:pt x="13318" y="12744"/>
                      <a:pt x="13114" y="12807"/>
                      <a:pt x="13216" y="13007"/>
                    </a:cubicBezTo>
                    <a:cubicBezTo>
                      <a:pt x="13309" y="13191"/>
                      <a:pt x="13252" y="13119"/>
                      <a:pt x="13252" y="13305"/>
                    </a:cubicBezTo>
                    <a:cubicBezTo>
                      <a:pt x="13252" y="13471"/>
                      <a:pt x="13103" y="13949"/>
                      <a:pt x="13243" y="14067"/>
                    </a:cubicBezTo>
                    <a:cubicBezTo>
                      <a:pt x="13559" y="14334"/>
                      <a:pt x="12714" y="15356"/>
                      <a:pt x="13220" y="15401"/>
                    </a:cubicBezTo>
                    <a:cubicBezTo>
                      <a:pt x="13308" y="15409"/>
                      <a:pt x="13548" y="15253"/>
                      <a:pt x="13620" y="15198"/>
                    </a:cubicBezTo>
                    <a:cubicBezTo>
                      <a:pt x="13763" y="15089"/>
                      <a:pt x="13810" y="15293"/>
                      <a:pt x="13861" y="15336"/>
                    </a:cubicBezTo>
                    <a:cubicBezTo>
                      <a:pt x="14292" y="15701"/>
                      <a:pt x="13906" y="15280"/>
                      <a:pt x="14100" y="15146"/>
                    </a:cubicBezTo>
                    <a:cubicBezTo>
                      <a:pt x="14203" y="15245"/>
                      <a:pt x="14353" y="15306"/>
                      <a:pt x="14298" y="15488"/>
                    </a:cubicBezTo>
                    <a:cubicBezTo>
                      <a:pt x="14486" y="15457"/>
                      <a:pt x="14515" y="15176"/>
                      <a:pt x="14702" y="15292"/>
                    </a:cubicBezTo>
                    <a:cubicBezTo>
                      <a:pt x="14722" y="15157"/>
                      <a:pt x="14444" y="15003"/>
                      <a:pt x="14480" y="14893"/>
                    </a:cubicBezTo>
                    <a:cubicBezTo>
                      <a:pt x="14521" y="14765"/>
                      <a:pt x="14927" y="14729"/>
                      <a:pt x="15059" y="14729"/>
                    </a:cubicBezTo>
                    <a:cubicBezTo>
                      <a:pt x="15317" y="14729"/>
                      <a:pt x="15422" y="14836"/>
                      <a:pt x="15694" y="14760"/>
                    </a:cubicBezTo>
                    <a:cubicBezTo>
                      <a:pt x="15958" y="14687"/>
                      <a:pt x="15755" y="14932"/>
                      <a:pt x="15675" y="14995"/>
                    </a:cubicBezTo>
                    <a:cubicBezTo>
                      <a:pt x="15972" y="14950"/>
                      <a:pt x="15926" y="15063"/>
                      <a:pt x="16120" y="15171"/>
                    </a:cubicBezTo>
                    <a:cubicBezTo>
                      <a:pt x="16193" y="15212"/>
                      <a:pt x="16262" y="15135"/>
                      <a:pt x="16351" y="15216"/>
                    </a:cubicBezTo>
                    <a:cubicBezTo>
                      <a:pt x="16429" y="15287"/>
                      <a:pt x="16437" y="15369"/>
                      <a:pt x="16446" y="15456"/>
                    </a:cubicBezTo>
                    <a:cubicBezTo>
                      <a:pt x="16463" y="15625"/>
                      <a:pt x="16523" y="15784"/>
                      <a:pt x="16649" y="15923"/>
                    </a:cubicBezTo>
                    <a:cubicBezTo>
                      <a:pt x="16762" y="16047"/>
                      <a:pt x="16993" y="16153"/>
                      <a:pt x="17048" y="16295"/>
                    </a:cubicBezTo>
                    <a:cubicBezTo>
                      <a:pt x="17130" y="16509"/>
                      <a:pt x="17670" y="16817"/>
                      <a:pt x="17670" y="17036"/>
                    </a:cubicBezTo>
                    <a:cubicBezTo>
                      <a:pt x="17670" y="17386"/>
                      <a:pt x="17606" y="17752"/>
                      <a:pt x="17770" y="18086"/>
                    </a:cubicBezTo>
                    <a:cubicBezTo>
                      <a:pt x="18106" y="18766"/>
                      <a:pt x="17757" y="19428"/>
                      <a:pt x="17901" y="20109"/>
                    </a:cubicBezTo>
                    <a:cubicBezTo>
                      <a:pt x="17966" y="20414"/>
                      <a:pt x="17855" y="20735"/>
                      <a:pt x="17620" y="20981"/>
                    </a:cubicBezTo>
                    <a:cubicBezTo>
                      <a:pt x="17339" y="21277"/>
                      <a:pt x="16631" y="21201"/>
                      <a:pt x="16492" y="21600"/>
                    </a:cubicBezTo>
                    <a:cubicBezTo>
                      <a:pt x="16343" y="21558"/>
                      <a:pt x="16184" y="21176"/>
                      <a:pt x="16054" y="21050"/>
                    </a:cubicBezTo>
                    <a:cubicBezTo>
                      <a:pt x="15944" y="20944"/>
                      <a:pt x="15667" y="20722"/>
                      <a:pt x="15671" y="20623"/>
                    </a:cubicBezTo>
                    <a:cubicBezTo>
                      <a:pt x="15674" y="20546"/>
                      <a:pt x="15865" y="20517"/>
                      <a:pt x="15865" y="20412"/>
                    </a:cubicBezTo>
                    <a:cubicBezTo>
                      <a:pt x="15865" y="20301"/>
                      <a:pt x="16037" y="20190"/>
                      <a:pt x="16180" y="20227"/>
                    </a:cubicBezTo>
                    <a:cubicBezTo>
                      <a:pt x="16670" y="20352"/>
                      <a:pt x="16147" y="19385"/>
                      <a:pt x="16178" y="19291"/>
                    </a:cubicBezTo>
                    <a:cubicBezTo>
                      <a:pt x="16226" y="19144"/>
                      <a:pt x="15860" y="18877"/>
                      <a:pt x="15959" y="18801"/>
                    </a:cubicBezTo>
                    <a:cubicBezTo>
                      <a:pt x="16143" y="18660"/>
                      <a:pt x="15816" y="18346"/>
                      <a:pt x="15626" y="18361"/>
                    </a:cubicBezTo>
                    <a:cubicBezTo>
                      <a:pt x="15404" y="18406"/>
                      <a:pt x="15387" y="18559"/>
                      <a:pt x="15280" y="18692"/>
                    </a:cubicBezTo>
                    <a:cubicBezTo>
                      <a:pt x="15237" y="18746"/>
                      <a:pt x="15188" y="18792"/>
                      <a:pt x="15137" y="18842"/>
                    </a:cubicBezTo>
                    <a:cubicBezTo>
                      <a:pt x="15065" y="18912"/>
                      <a:pt x="15206" y="18988"/>
                      <a:pt x="15164" y="19038"/>
                    </a:cubicBezTo>
                    <a:cubicBezTo>
                      <a:pt x="15089" y="19128"/>
                      <a:pt x="14870" y="19208"/>
                      <a:pt x="14743" y="19241"/>
                    </a:cubicBezTo>
                    <a:cubicBezTo>
                      <a:pt x="14604" y="19277"/>
                      <a:pt x="14700" y="19374"/>
                      <a:pt x="14550" y="19374"/>
                    </a:cubicBezTo>
                    <a:cubicBezTo>
                      <a:pt x="14434" y="19374"/>
                      <a:pt x="14364" y="19318"/>
                      <a:pt x="14257" y="19288"/>
                    </a:cubicBezTo>
                    <a:cubicBezTo>
                      <a:pt x="14210" y="19275"/>
                      <a:pt x="14100" y="19063"/>
                      <a:pt x="14014" y="18997"/>
                    </a:cubicBezTo>
                    <a:cubicBezTo>
                      <a:pt x="13838" y="18862"/>
                      <a:pt x="13738" y="19004"/>
                      <a:pt x="13548" y="18966"/>
                    </a:cubicBezTo>
                    <a:cubicBezTo>
                      <a:pt x="13362" y="18928"/>
                      <a:pt x="13233" y="18950"/>
                      <a:pt x="13045" y="18950"/>
                    </a:cubicBezTo>
                    <a:cubicBezTo>
                      <a:pt x="12837" y="18950"/>
                      <a:pt x="12693" y="19112"/>
                      <a:pt x="12479" y="19079"/>
                    </a:cubicBezTo>
                    <a:cubicBezTo>
                      <a:pt x="12126" y="19025"/>
                      <a:pt x="12029" y="18628"/>
                      <a:pt x="11629" y="18576"/>
                    </a:cubicBezTo>
                    <a:cubicBezTo>
                      <a:pt x="11596" y="18572"/>
                      <a:pt x="10967" y="18113"/>
                      <a:pt x="10944" y="18066"/>
                    </a:cubicBezTo>
                    <a:cubicBezTo>
                      <a:pt x="10774" y="17723"/>
                      <a:pt x="10157" y="17981"/>
                      <a:pt x="9898" y="17948"/>
                    </a:cubicBezTo>
                    <a:cubicBezTo>
                      <a:pt x="9677" y="17919"/>
                      <a:pt x="9408" y="17946"/>
                      <a:pt x="9214" y="18037"/>
                    </a:cubicBezTo>
                    <a:cubicBezTo>
                      <a:pt x="9120" y="18080"/>
                      <a:pt x="9033" y="18191"/>
                      <a:pt x="8920" y="18203"/>
                    </a:cubicBezTo>
                    <a:cubicBezTo>
                      <a:pt x="8906" y="18205"/>
                      <a:pt x="8893" y="18205"/>
                      <a:pt x="8880" y="18205"/>
                    </a:cubicBezTo>
                    <a:cubicBezTo>
                      <a:pt x="8879" y="18162"/>
                      <a:pt x="8814" y="18117"/>
                      <a:pt x="8761" y="18035"/>
                    </a:cubicBezTo>
                    <a:cubicBezTo>
                      <a:pt x="8717" y="17967"/>
                      <a:pt x="8617" y="18028"/>
                      <a:pt x="8594" y="17994"/>
                    </a:cubicBezTo>
                    <a:cubicBezTo>
                      <a:pt x="8556" y="17940"/>
                      <a:pt x="8509" y="17836"/>
                      <a:pt x="8483" y="17776"/>
                    </a:cubicBezTo>
                    <a:cubicBezTo>
                      <a:pt x="8565" y="17747"/>
                      <a:pt x="8571" y="17698"/>
                      <a:pt x="8606" y="17675"/>
                    </a:cubicBezTo>
                    <a:cubicBezTo>
                      <a:pt x="8221" y="17584"/>
                      <a:pt x="8462" y="17314"/>
                      <a:pt x="8116" y="17165"/>
                    </a:cubicBezTo>
                    <a:cubicBezTo>
                      <a:pt x="8131" y="17172"/>
                      <a:pt x="8015" y="17267"/>
                      <a:pt x="7922" y="17238"/>
                    </a:cubicBezTo>
                    <a:cubicBezTo>
                      <a:pt x="7887" y="17227"/>
                      <a:pt x="7946" y="17095"/>
                      <a:pt x="7848" y="17079"/>
                    </a:cubicBezTo>
                    <a:cubicBezTo>
                      <a:pt x="7620" y="17043"/>
                      <a:pt x="7661" y="17312"/>
                      <a:pt x="7432" y="17197"/>
                    </a:cubicBezTo>
                    <a:cubicBezTo>
                      <a:pt x="7322" y="17142"/>
                      <a:pt x="7575" y="16910"/>
                      <a:pt x="7363" y="16964"/>
                    </a:cubicBezTo>
                    <a:cubicBezTo>
                      <a:pt x="7110" y="17029"/>
                      <a:pt x="7127" y="16810"/>
                      <a:pt x="6995" y="16783"/>
                    </a:cubicBezTo>
                    <a:cubicBezTo>
                      <a:pt x="6927" y="16769"/>
                      <a:pt x="6780" y="16569"/>
                      <a:pt x="6676" y="16496"/>
                    </a:cubicBezTo>
                    <a:cubicBezTo>
                      <a:pt x="6533" y="16395"/>
                      <a:pt x="6481" y="16378"/>
                      <a:pt x="6372" y="16235"/>
                    </a:cubicBezTo>
                    <a:cubicBezTo>
                      <a:pt x="6333" y="16183"/>
                      <a:pt x="6189" y="16034"/>
                      <a:pt x="6149" y="15949"/>
                    </a:cubicBezTo>
                    <a:cubicBezTo>
                      <a:pt x="6112" y="15870"/>
                      <a:pt x="5988" y="15705"/>
                      <a:pt x="5886" y="15652"/>
                    </a:cubicBezTo>
                    <a:cubicBezTo>
                      <a:pt x="5549" y="15480"/>
                      <a:pt x="5803" y="15739"/>
                      <a:pt x="5549" y="15769"/>
                    </a:cubicBezTo>
                    <a:cubicBezTo>
                      <a:pt x="5253" y="15803"/>
                      <a:pt x="5406" y="15583"/>
                      <a:pt x="5291" y="15492"/>
                    </a:cubicBezTo>
                    <a:cubicBezTo>
                      <a:pt x="5026" y="15280"/>
                      <a:pt x="4233" y="15443"/>
                      <a:pt x="4357" y="15771"/>
                    </a:cubicBezTo>
                    <a:cubicBezTo>
                      <a:pt x="4425" y="15952"/>
                      <a:pt x="4163" y="15991"/>
                      <a:pt x="4163" y="16128"/>
                    </a:cubicBezTo>
                    <a:cubicBezTo>
                      <a:pt x="4163" y="16338"/>
                      <a:pt x="3897" y="16382"/>
                      <a:pt x="3947" y="16559"/>
                    </a:cubicBezTo>
                    <a:cubicBezTo>
                      <a:pt x="3887" y="16479"/>
                      <a:pt x="3876" y="16366"/>
                      <a:pt x="3801" y="16308"/>
                    </a:cubicBezTo>
                    <a:cubicBezTo>
                      <a:pt x="3635" y="16181"/>
                      <a:pt x="3683" y="16388"/>
                      <a:pt x="3618" y="16405"/>
                    </a:cubicBezTo>
                    <a:cubicBezTo>
                      <a:pt x="3505" y="16434"/>
                      <a:pt x="3400" y="16484"/>
                      <a:pt x="3281" y="16484"/>
                    </a:cubicBezTo>
                    <a:cubicBezTo>
                      <a:pt x="3127" y="16484"/>
                      <a:pt x="3215" y="16667"/>
                      <a:pt x="3082" y="16698"/>
                    </a:cubicBezTo>
                    <a:cubicBezTo>
                      <a:pt x="2474" y="16838"/>
                      <a:pt x="2742" y="15894"/>
                      <a:pt x="2742" y="15673"/>
                    </a:cubicBezTo>
                    <a:cubicBezTo>
                      <a:pt x="2742" y="15516"/>
                      <a:pt x="2517" y="15490"/>
                      <a:pt x="2432" y="15323"/>
                    </a:cubicBezTo>
                    <a:cubicBezTo>
                      <a:pt x="2382" y="15225"/>
                      <a:pt x="2449" y="14931"/>
                      <a:pt x="2272" y="14931"/>
                    </a:cubicBezTo>
                    <a:cubicBezTo>
                      <a:pt x="1906" y="14931"/>
                      <a:pt x="2217" y="14251"/>
                      <a:pt x="1533" y="14401"/>
                    </a:cubicBezTo>
                    <a:cubicBezTo>
                      <a:pt x="1568" y="14264"/>
                      <a:pt x="1736" y="14208"/>
                      <a:pt x="1528" y="14085"/>
                    </a:cubicBezTo>
                    <a:cubicBezTo>
                      <a:pt x="1482" y="13906"/>
                      <a:pt x="1418" y="14082"/>
                      <a:pt x="1312" y="14073"/>
                    </a:cubicBezTo>
                    <a:cubicBezTo>
                      <a:pt x="1177" y="14063"/>
                      <a:pt x="1041" y="14010"/>
                      <a:pt x="938" y="14010"/>
                    </a:cubicBezTo>
                    <a:cubicBezTo>
                      <a:pt x="636" y="14010"/>
                      <a:pt x="591" y="14074"/>
                      <a:pt x="663" y="13781"/>
                    </a:cubicBezTo>
                    <a:cubicBezTo>
                      <a:pt x="708" y="13595"/>
                      <a:pt x="793" y="13236"/>
                      <a:pt x="488" y="13111"/>
                    </a:cubicBezTo>
                    <a:cubicBezTo>
                      <a:pt x="354" y="13055"/>
                      <a:pt x="546" y="12651"/>
                      <a:pt x="215" y="12773"/>
                    </a:cubicBezTo>
                    <a:cubicBezTo>
                      <a:pt x="125" y="12638"/>
                      <a:pt x="264" y="12622"/>
                      <a:pt x="328" y="12504"/>
                    </a:cubicBezTo>
                    <a:cubicBezTo>
                      <a:pt x="359" y="12445"/>
                      <a:pt x="463" y="12535"/>
                      <a:pt x="445" y="12438"/>
                    </a:cubicBezTo>
                    <a:cubicBezTo>
                      <a:pt x="429" y="12355"/>
                      <a:pt x="415" y="12272"/>
                      <a:pt x="396" y="12190"/>
                    </a:cubicBezTo>
                    <a:cubicBezTo>
                      <a:pt x="361" y="12040"/>
                      <a:pt x="346" y="11958"/>
                      <a:pt x="248" y="11820"/>
                    </a:cubicBezTo>
                    <a:cubicBezTo>
                      <a:pt x="208" y="11764"/>
                      <a:pt x="218" y="11696"/>
                      <a:pt x="214" y="11633"/>
                    </a:cubicBezTo>
                    <a:cubicBezTo>
                      <a:pt x="207" y="11538"/>
                      <a:pt x="83" y="11536"/>
                      <a:pt x="35" y="11448"/>
                    </a:cubicBezTo>
                    <a:cubicBezTo>
                      <a:pt x="-101" y="11206"/>
                      <a:pt x="193" y="11124"/>
                      <a:pt x="435" y="10980"/>
                    </a:cubicBezTo>
                    <a:cubicBezTo>
                      <a:pt x="462" y="10964"/>
                      <a:pt x="850" y="10981"/>
                      <a:pt x="605" y="10793"/>
                    </a:cubicBezTo>
                    <a:cubicBezTo>
                      <a:pt x="512" y="10722"/>
                      <a:pt x="682" y="10561"/>
                      <a:pt x="726" y="10501"/>
                    </a:cubicBezTo>
                    <a:cubicBezTo>
                      <a:pt x="786" y="10419"/>
                      <a:pt x="658" y="10405"/>
                      <a:pt x="788" y="10337"/>
                    </a:cubicBezTo>
                    <a:cubicBezTo>
                      <a:pt x="866" y="10296"/>
                      <a:pt x="959" y="10241"/>
                      <a:pt x="1013" y="10181"/>
                    </a:cubicBezTo>
                    <a:cubicBezTo>
                      <a:pt x="1057" y="10131"/>
                      <a:pt x="1209" y="9964"/>
                      <a:pt x="1038" y="9964"/>
                    </a:cubicBezTo>
                    <a:cubicBezTo>
                      <a:pt x="802" y="9964"/>
                      <a:pt x="925" y="9721"/>
                      <a:pt x="856" y="9637"/>
                    </a:cubicBezTo>
                    <a:cubicBezTo>
                      <a:pt x="779" y="9545"/>
                      <a:pt x="600" y="9429"/>
                      <a:pt x="528" y="9366"/>
                    </a:cubicBezTo>
                    <a:cubicBezTo>
                      <a:pt x="462" y="9309"/>
                      <a:pt x="383" y="9354"/>
                      <a:pt x="332" y="9272"/>
                    </a:cubicBezTo>
                    <a:cubicBezTo>
                      <a:pt x="287" y="9199"/>
                      <a:pt x="366" y="9125"/>
                      <a:pt x="296" y="9071"/>
                    </a:cubicBezTo>
                    <a:cubicBezTo>
                      <a:pt x="252" y="9037"/>
                      <a:pt x="231" y="9006"/>
                      <a:pt x="221" y="8978"/>
                    </a:cubicBezTo>
                    <a:cubicBezTo>
                      <a:pt x="229" y="8851"/>
                      <a:pt x="209" y="8730"/>
                      <a:pt x="136" y="8627"/>
                    </a:cubicBezTo>
                    <a:cubicBezTo>
                      <a:pt x="233" y="8660"/>
                      <a:pt x="347" y="8659"/>
                      <a:pt x="441" y="8703"/>
                    </a:cubicBezTo>
                    <a:cubicBezTo>
                      <a:pt x="462" y="8627"/>
                      <a:pt x="544" y="8586"/>
                      <a:pt x="577" y="8517"/>
                    </a:cubicBezTo>
                    <a:cubicBezTo>
                      <a:pt x="684" y="8626"/>
                      <a:pt x="642" y="8826"/>
                      <a:pt x="878" y="8817"/>
                    </a:cubicBezTo>
                    <a:cubicBezTo>
                      <a:pt x="839" y="8790"/>
                      <a:pt x="801" y="8762"/>
                      <a:pt x="763" y="8735"/>
                    </a:cubicBezTo>
                    <a:cubicBezTo>
                      <a:pt x="1036" y="8494"/>
                      <a:pt x="1317" y="8476"/>
                      <a:pt x="1696" y="8389"/>
                    </a:cubicBezTo>
                    <a:cubicBezTo>
                      <a:pt x="1700" y="8389"/>
                      <a:pt x="1916" y="8566"/>
                      <a:pt x="1953" y="8579"/>
                    </a:cubicBezTo>
                    <a:cubicBezTo>
                      <a:pt x="2099" y="8633"/>
                      <a:pt x="2315" y="8592"/>
                      <a:pt x="2457" y="8544"/>
                    </a:cubicBezTo>
                    <a:cubicBezTo>
                      <a:pt x="2585" y="8501"/>
                      <a:pt x="2709" y="8406"/>
                      <a:pt x="2856" y="8406"/>
                    </a:cubicBezTo>
                    <a:cubicBezTo>
                      <a:pt x="2834" y="8406"/>
                      <a:pt x="2722" y="7881"/>
                      <a:pt x="2766" y="7798"/>
                    </a:cubicBezTo>
                    <a:cubicBezTo>
                      <a:pt x="2920" y="7852"/>
                      <a:pt x="3027" y="7818"/>
                      <a:pt x="3186" y="7950"/>
                    </a:cubicBezTo>
                    <a:cubicBezTo>
                      <a:pt x="3256" y="7844"/>
                      <a:pt x="3235" y="7862"/>
                      <a:pt x="3351" y="7919"/>
                    </a:cubicBezTo>
                    <a:cubicBezTo>
                      <a:pt x="3414" y="7846"/>
                      <a:pt x="3477" y="7777"/>
                      <a:pt x="3549" y="7704"/>
                    </a:cubicBezTo>
                    <a:cubicBezTo>
                      <a:pt x="3521" y="7732"/>
                      <a:pt x="3850" y="7787"/>
                      <a:pt x="3865" y="7791"/>
                    </a:cubicBezTo>
                    <a:cubicBezTo>
                      <a:pt x="3996" y="7831"/>
                      <a:pt x="3979" y="7887"/>
                      <a:pt x="3922" y="7981"/>
                    </a:cubicBezTo>
                    <a:cubicBezTo>
                      <a:pt x="4019" y="8018"/>
                      <a:pt x="4139" y="8042"/>
                      <a:pt x="4219" y="8106"/>
                    </a:cubicBezTo>
                    <a:cubicBezTo>
                      <a:pt x="4290" y="8162"/>
                      <a:pt x="4151" y="8534"/>
                      <a:pt x="4336" y="8437"/>
                    </a:cubicBezTo>
                    <a:cubicBezTo>
                      <a:pt x="4451" y="8376"/>
                      <a:pt x="4465" y="8451"/>
                      <a:pt x="4455" y="8552"/>
                    </a:cubicBezTo>
                    <a:cubicBezTo>
                      <a:pt x="4688" y="8507"/>
                      <a:pt x="4719" y="8684"/>
                      <a:pt x="4909" y="8735"/>
                    </a:cubicBezTo>
                    <a:cubicBezTo>
                      <a:pt x="5119" y="8791"/>
                      <a:pt x="5139" y="8672"/>
                      <a:pt x="5345" y="8779"/>
                    </a:cubicBezTo>
                    <a:cubicBezTo>
                      <a:pt x="5408" y="8516"/>
                      <a:pt x="5132" y="8300"/>
                      <a:pt x="5123" y="8070"/>
                    </a:cubicBezTo>
                    <a:cubicBezTo>
                      <a:pt x="5294" y="8058"/>
                      <a:pt x="5330" y="8167"/>
                      <a:pt x="5444" y="8178"/>
                    </a:cubicBezTo>
                    <a:cubicBezTo>
                      <a:pt x="5560" y="8189"/>
                      <a:pt x="5703" y="8130"/>
                      <a:pt x="5832" y="8140"/>
                    </a:cubicBezTo>
                    <a:cubicBezTo>
                      <a:pt x="5650" y="7815"/>
                      <a:pt x="6143" y="7709"/>
                      <a:pt x="6458" y="7805"/>
                    </a:cubicBezTo>
                    <a:cubicBezTo>
                      <a:pt x="6474" y="7707"/>
                      <a:pt x="6400" y="7657"/>
                      <a:pt x="6265" y="7643"/>
                    </a:cubicBezTo>
                    <a:cubicBezTo>
                      <a:pt x="6378" y="7497"/>
                      <a:pt x="6558" y="7532"/>
                      <a:pt x="6706" y="7425"/>
                    </a:cubicBezTo>
                    <a:cubicBezTo>
                      <a:pt x="6507" y="7287"/>
                      <a:pt x="6412" y="7245"/>
                      <a:pt x="6327" y="7071"/>
                    </a:cubicBezTo>
                    <a:cubicBezTo>
                      <a:pt x="6319" y="7126"/>
                      <a:pt x="6264" y="7181"/>
                      <a:pt x="6244" y="7235"/>
                    </a:cubicBezTo>
                    <a:cubicBezTo>
                      <a:pt x="5888" y="7078"/>
                      <a:pt x="6619" y="6883"/>
                      <a:pt x="6129" y="6754"/>
                    </a:cubicBezTo>
                    <a:cubicBezTo>
                      <a:pt x="6253" y="6654"/>
                      <a:pt x="6399" y="6669"/>
                      <a:pt x="6564" y="6606"/>
                    </a:cubicBezTo>
                    <a:cubicBezTo>
                      <a:pt x="6712" y="6549"/>
                      <a:pt x="6654" y="6448"/>
                      <a:pt x="6842" y="6394"/>
                    </a:cubicBezTo>
                    <a:cubicBezTo>
                      <a:pt x="6910" y="6373"/>
                      <a:pt x="7225" y="6251"/>
                      <a:pt x="7250" y="6284"/>
                    </a:cubicBezTo>
                    <a:cubicBezTo>
                      <a:pt x="7281" y="6326"/>
                      <a:pt x="7060" y="6484"/>
                      <a:pt x="7052" y="6583"/>
                    </a:cubicBezTo>
                    <a:cubicBezTo>
                      <a:pt x="7291" y="6441"/>
                      <a:pt x="7606" y="6390"/>
                      <a:pt x="7431" y="6722"/>
                    </a:cubicBezTo>
                    <a:cubicBezTo>
                      <a:pt x="7701" y="6604"/>
                      <a:pt x="7481" y="6390"/>
                      <a:pt x="7555" y="6210"/>
                    </a:cubicBezTo>
                    <a:cubicBezTo>
                      <a:pt x="7626" y="6040"/>
                      <a:pt x="7985" y="5801"/>
                      <a:pt x="8198" y="5988"/>
                    </a:cubicBezTo>
                    <a:cubicBezTo>
                      <a:pt x="7904" y="6193"/>
                      <a:pt x="8305" y="6241"/>
                      <a:pt x="8429" y="6071"/>
                    </a:cubicBezTo>
                    <a:cubicBezTo>
                      <a:pt x="8472" y="6116"/>
                      <a:pt x="8533" y="6157"/>
                      <a:pt x="8585" y="6197"/>
                    </a:cubicBezTo>
                    <a:cubicBezTo>
                      <a:pt x="8316" y="5990"/>
                      <a:pt x="9148" y="5987"/>
                      <a:pt x="9229" y="5925"/>
                    </a:cubicBezTo>
                    <a:cubicBezTo>
                      <a:pt x="9487" y="5726"/>
                      <a:pt x="9416" y="5490"/>
                      <a:pt x="9685" y="5283"/>
                    </a:cubicBezTo>
                    <a:cubicBezTo>
                      <a:pt x="9863" y="5147"/>
                      <a:pt x="10253" y="4833"/>
                      <a:pt x="10524" y="5041"/>
                    </a:cubicBezTo>
                    <a:cubicBezTo>
                      <a:pt x="10608" y="5105"/>
                      <a:pt x="10753" y="5280"/>
                      <a:pt x="10864" y="5243"/>
                    </a:cubicBezTo>
                    <a:cubicBezTo>
                      <a:pt x="11023" y="5189"/>
                      <a:pt x="11144" y="5076"/>
                      <a:pt x="11326" y="5099"/>
                    </a:cubicBezTo>
                    <a:cubicBezTo>
                      <a:pt x="11102" y="5071"/>
                      <a:pt x="11404" y="4756"/>
                      <a:pt x="11456" y="4699"/>
                    </a:cubicBezTo>
                    <a:cubicBezTo>
                      <a:pt x="11527" y="4622"/>
                      <a:pt x="11603" y="4552"/>
                      <a:pt x="11660" y="4468"/>
                    </a:cubicBezTo>
                    <a:cubicBezTo>
                      <a:pt x="11714" y="4391"/>
                      <a:pt x="11765" y="4274"/>
                      <a:pt x="11862" y="4221"/>
                    </a:cubicBezTo>
                    <a:cubicBezTo>
                      <a:pt x="12029" y="4128"/>
                      <a:pt x="11920" y="3905"/>
                      <a:pt x="11830" y="3806"/>
                    </a:cubicBezTo>
                    <a:cubicBezTo>
                      <a:pt x="11775" y="3746"/>
                      <a:pt x="11872" y="3661"/>
                      <a:pt x="11934" y="3614"/>
                    </a:cubicBezTo>
                    <a:cubicBezTo>
                      <a:pt x="12137" y="3458"/>
                      <a:pt x="12086" y="3845"/>
                      <a:pt x="12019" y="3796"/>
                    </a:cubicBezTo>
                    <a:cubicBezTo>
                      <a:pt x="12261" y="4020"/>
                      <a:pt x="13251" y="3723"/>
                      <a:pt x="12567" y="3492"/>
                    </a:cubicBezTo>
                    <a:cubicBezTo>
                      <a:pt x="12435" y="3447"/>
                      <a:pt x="12006" y="3442"/>
                      <a:pt x="12006" y="3346"/>
                    </a:cubicBezTo>
                    <a:cubicBezTo>
                      <a:pt x="12006" y="3201"/>
                      <a:pt x="12247" y="2922"/>
                      <a:pt x="12460" y="2944"/>
                    </a:cubicBezTo>
                    <a:cubicBezTo>
                      <a:pt x="12286" y="2689"/>
                      <a:pt x="12801" y="2284"/>
                      <a:pt x="13016" y="2119"/>
                    </a:cubicBezTo>
                    <a:cubicBezTo>
                      <a:pt x="13344" y="1867"/>
                      <a:pt x="13731" y="1700"/>
                      <a:pt x="14083" y="1463"/>
                    </a:cubicBezTo>
                    <a:cubicBezTo>
                      <a:pt x="14379" y="1264"/>
                      <a:pt x="14749" y="1120"/>
                      <a:pt x="15105" y="964"/>
                    </a:cubicBezTo>
                    <a:cubicBezTo>
                      <a:pt x="15105" y="971"/>
                      <a:pt x="15517" y="1014"/>
                      <a:pt x="15529" y="1021"/>
                    </a:cubicBezTo>
                    <a:cubicBezTo>
                      <a:pt x="15687" y="1113"/>
                      <a:pt x="15923" y="992"/>
                      <a:pt x="15963" y="850"/>
                    </a:cubicBezTo>
                    <a:cubicBezTo>
                      <a:pt x="15773" y="896"/>
                      <a:pt x="15574" y="883"/>
                      <a:pt x="15386" y="837"/>
                    </a:cubicBezTo>
                    <a:cubicBezTo>
                      <a:pt x="15372" y="833"/>
                      <a:pt x="15499" y="541"/>
                      <a:pt x="15514" y="518"/>
                    </a:cubicBezTo>
                    <a:cubicBezTo>
                      <a:pt x="15578" y="420"/>
                      <a:pt x="15676" y="300"/>
                      <a:pt x="15817" y="259"/>
                    </a:cubicBezTo>
                    <a:cubicBezTo>
                      <a:pt x="15920" y="229"/>
                      <a:pt x="16380" y="24"/>
                      <a:pt x="16380" y="0"/>
                    </a:cubicBezTo>
                    <a:cubicBezTo>
                      <a:pt x="16380" y="165"/>
                      <a:pt x="16668" y="278"/>
                      <a:pt x="16652" y="435"/>
                    </a:cubicBezTo>
                    <a:cubicBezTo>
                      <a:pt x="16646" y="498"/>
                      <a:pt x="16559" y="641"/>
                      <a:pt x="16452" y="641"/>
                    </a:cubicBezTo>
                    <a:cubicBezTo>
                      <a:pt x="16549" y="646"/>
                      <a:pt x="16635" y="599"/>
                      <a:pt x="16729" y="604"/>
                    </a:cubicBezTo>
                    <a:cubicBezTo>
                      <a:pt x="16873" y="611"/>
                      <a:pt x="16972" y="706"/>
                      <a:pt x="17077" y="764"/>
                    </a:cubicBezTo>
                    <a:cubicBezTo>
                      <a:pt x="17199" y="831"/>
                      <a:pt x="17376" y="862"/>
                      <a:pt x="17333" y="1011"/>
                    </a:cubicBezTo>
                    <a:cubicBezTo>
                      <a:pt x="17288" y="1166"/>
                      <a:pt x="17044" y="1219"/>
                      <a:pt x="16903" y="1305"/>
                    </a:cubicBezTo>
                    <a:cubicBezTo>
                      <a:pt x="16763" y="1390"/>
                      <a:pt x="16839" y="1443"/>
                      <a:pt x="16639" y="1501"/>
                    </a:cubicBezTo>
                    <a:cubicBezTo>
                      <a:pt x="16536" y="1532"/>
                      <a:pt x="16424" y="1389"/>
                      <a:pt x="16323" y="1504"/>
                    </a:cubicBezTo>
                    <a:cubicBezTo>
                      <a:pt x="16176" y="1670"/>
                      <a:pt x="16402" y="1848"/>
                      <a:pt x="16145" y="1982"/>
                    </a:cubicBezTo>
                    <a:cubicBezTo>
                      <a:pt x="16210" y="1948"/>
                      <a:pt x="15851" y="1982"/>
                      <a:pt x="15852" y="1982"/>
                    </a:cubicBezTo>
                    <a:cubicBezTo>
                      <a:pt x="15765" y="1958"/>
                      <a:pt x="15646" y="1922"/>
                      <a:pt x="15568" y="1980"/>
                    </a:cubicBezTo>
                    <a:cubicBezTo>
                      <a:pt x="15452" y="2065"/>
                      <a:pt x="15591" y="2063"/>
                      <a:pt x="15637" y="2099"/>
                    </a:cubicBezTo>
                    <a:cubicBezTo>
                      <a:pt x="15697" y="2145"/>
                      <a:pt x="15695" y="2210"/>
                      <a:pt x="15781" y="2248"/>
                    </a:cubicBezTo>
                    <a:cubicBezTo>
                      <a:pt x="15929" y="2313"/>
                      <a:pt x="16103" y="2070"/>
                      <a:pt x="16095" y="2331"/>
                    </a:cubicBezTo>
                    <a:cubicBezTo>
                      <a:pt x="16279" y="2185"/>
                      <a:pt x="16481" y="2579"/>
                      <a:pt x="16508" y="2697"/>
                    </a:cubicBezTo>
                    <a:cubicBezTo>
                      <a:pt x="16546" y="2867"/>
                      <a:pt x="16431" y="2916"/>
                      <a:pt x="16255" y="2977"/>
                    </a:cubicBezTo>
                    <a:cubicBezTo>
                      <a:pt x="16168" y="3007"/>
                      <a:pt x="16094" y="3030"/>
                      <a:pt x="16057" y="3105"/>
                    </a:cubicBezTo>
                    <a:cubicBezTo>
                      <a:pt x="16016" y="3188"/>
                      <a:pt x="16084" y="3290"/>
                      <a:pt x="16213" y="3274"/>
                    </a:cubicBezTo>
                    <a:cubicBezTo>
                      <a:pt x="16353" y="3256"/>
                      <a:pt x="16347" y="3121"/>
                      <a:pt x="16432" y="3060"/>
                    </a:cubicBezTo>
                    <a:cubicBezTo>
                      <a:pt x="16432" y="3066"/>
                      <a:pt x="16764" y="2917"/>
                      <a:pt x="16764" y="2913"/>
                    </a:cubicBezTo>
                    <a:cubicBezTo>
                      <a:pt x="16874" y="2890"/>
                      <a:pt x="17052" y="2907"/>
                      <a:pt x="17167" y="2900"/>
                    </a:cubicBezTo>
                    <a:cubicBezTo>
                      <a:pt x="17193" y="3061"/>
                      <a:pt x="17344" y="2948"/>
                      <a:pt x="17501" y="2929"/>
                    </a:cubicBezTo>
                    <a:cubicBezTo>
                      <a:pt x="17596" y="2917"/>
                      <a:pt x="17856" y="2878"/>
                      <a:pt x="17917" y="2831"/>
                    </a:cubicBezTo>
                    <a:cubicBezTo>
                      <a:pt x="18003" y="2934"/>
                      <a:pt x="18176" y="3060"/>
                      <a:pt x="18042" y="3178"/>
                    </a:cubicBezTo>
                    <a:cubicBezTo>
                      <a:pt x="17939" y="3269"/>
                      <a:pt x="17814" y="3295"/>
                      <a:pt x="17774" y="3427"/>
                    </a:cubicBezTo>
                    <a:cubicBezTo>
                      <a:pt x="17750" y="3506"/>
                      <a:pt x="17771" y="3582"/>
                      <a:pt x="17788" y="3660"/>
                    </a:cubicBezTo>
                    <a:cubicBezTo>
                      <a:pt x="17834" y="3875"/>
                      <a:pt x="17909" y="4079"/>
                      <a:pt x="17985" y="4290"/>
                    </a:cubicBezTo>
                    <a:cubicBezTo>
                      <a:pt x="18018" y="4382"/>
                      <a:pt x="18057" y="4478"/>
                      <a:pt x="18076" y="4573"/>
                    </a:cubicBezTo>
                    <a:cubicBezTo>
                      <a:pt x="18122" y="4799"/>
                      <a:pt x="18346" y="4965"/>
                      <a:pt x="18346" y="5163"/>
                    </a:cubicBezTo>
                    <a:cubicBezTo>
                      <a:pt x="18346" y="5378"/>
                      <a:pt x="18470" y="5511"/>
                      <a:pt x="18659" y="5653"/>
                    </a:cubicBezTo>
                    <a:cubicBezTo>
                      <a:pt x="18526" y="5807"/>
                      <a:pt x="18471" y="5667"/>
                      <a:pt x="18317" y="5704"/>
                    </a:cubicBezTo>
                    <a:cubicBezTo>
                      <a:pt x="18103" y="5757"/>
                      <a:pt x="18095" y="5891"/>
                      <a:pt x="17971" y="6027"/>
                    </a:cubicBezTo>
                    <a:cubicBezTo>
                      <a:pt x="17780" y="6236"/>
                      <a:pt x="18066" y="6488"/>
                      <a:pt x="18049" y="6729"/>
                    </a:cubicBezTo>
                    <a:cubicBezTo>
                      <a:pt x="17893" y="6688"/>
                      <a:pt x="17834" y="6596"/>
                      <a:pt x="17678" y="6590"/>
                    </a:cubicBezTo>
                    <a:cubicBezTo>
                      <a:pt x="17779" y="6733"/>
                      <a:pt x="17703" y="6897"/>
                      <a:pt x="17921" y="6948"/>
                    </a:cubicBezTo>
                    <a:cubicBezTo>
                      <a:pt x="17711" y="7086"/>
                      <a:pt x="17718" y="7036"/>
                      <a:pt x="17670" y="7229"/>
                    </a:cubicBezTo>
                    <a:cubicBezTo>
                      <a:pt x="17620" y="7428"/>
                      <a:pt x="17739" y="7436"/>
                      <a:pt x="17917" y="7622"/>
                    </a:cubicBezTo>
                    <a:cubicBezTo>
                      <a:pt x="18114" y="7828"/>
                      <a:pt x="18217" y="8357"/>
                      <a:pt x="18725" y="8254"/>
                    </a:cubicBezTo>
                    <a:cubicBezTo>
                      <a:pt x="18616" y="8148"/>
                      <a:pt x="18690" y="8023"/>
                      <a:pt x="18799" y="7938"/>
                    </a:cubicBezTo>
                    <a:cubicBezTo>
                      <a:pt x="19084" y="8103"/>
                      <a:pt x="19032" y="8321"/>
                      <a:pt x="19426" y="8389"/>
                    </a:cubicBezTo>
                    <a:cubicBezTo>
                      <a:pt x="19543" y="8409"/>
                      <a:pt x="19611" y="8264"/>
                      <a:pt x="19743" y="8365"/>
                    </a:cubicBezTo>
                    <a:cubicBezTo>
                      <a:pt x="20007" y="8568"/>
                      <a:pt x="19665" y="8500"/>
                      <a:pt x="19632" y="8615"/>
                    </a:cubicBezTo>
                    <a:cubicBezTo>
                      <a:pt x="19581" y="8792"/>
                      <a:pt x="19972" y="9123"/>
                      <a:pt x="20170" y="9105"/>
                    </a:cubicBezTo>
                    <a:cubicBezTo>
                      <a:pt x="20316" y="9091"/>
                      <a:pt x="20481" y="9059"/>
                      <a:pt x="20572" y="9185"/>
                    </a:cubicBezTo>
                    <a:cubicBezTo>
                      <a:pt x="20704" y="9370"/>
                      <a:pt x="20451" y="9316"/>
                      <a:pt x="20369" y="9455"/>
                    </a:cubicBezTo>
                    <a:cubicBezTo>
                      <a:pt x="20222" y="9702"/>
                      <a:pt x="20413" y="9926"/>
                      <a:pt x="20674" y="10048"/>
                    </a:cubicBezTo>
                    <a:cubicBezTo>
                      <a:pt x="21204" y="10296"/>
                      <a:pt x="20729" y="10100"/>
                      <a:pt x="20736" y="10469"/>
                    </a:cubicBezTo>
                    <a:cubicBezTo>
                      <a:pt x="20741" y="10704"/>
                      <a:pt x="21082" y="10839"/>
                      <a:pt x="21289" y="10990"/>
                    </a:cubicBezTo>
                    <a:cubicBezTo>
                      <a:pt x="21436" y="11097"/>
                      <a:pt x="21499" y="11615"/>
                      <a:pt x="21487" y="11784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grpSp>
            <p:nvGrpSpPr>
              <p:cNvPr id="83" name="Group 105"/>
              <p:cNvGrpSpPr>
                <a:grpSpLocks/>
              </p:cNvGrpSpPr>
              <p:nvPr/>
            </p:nvGrpSpPr>
            <p:grpSpPr bwMode="auto">
              <a:xfrm>
                <a:off x="40956" y="256202"/>
                <a:ext cx="4341563" cy="4198418"/>
                <a:chOff x="0" y="0"/>
                <a:chExt cx="4341562" cy="4198417"/>
              </a:xfrm>
            </p:grpSpPr>
            <p:sp>
              <p:nvSpPr>
                <p:cNvPr id="84" name="Shape 94"/>
                <p:cNvSpPr>
                  <a:spLocks/>
                </p:cNvSpPr>
                <p:nvPr/>
              </p:nvSpPr>
              <p:spPr bwMode="auto">
                <a:xfrm>
                  <a:off x="2252697" y="-1"/>
                  <a:ext cx="94221" cy="170276"/>
                </a:xfrm>
                <a:custGeom>
                  <a:avLst/>
                  <a:gdLst>
                    <a:gd name="T0" fmla="*/ 47111 w 11899"/>
                    <a:gd name="T1" fmla="*/ 85138 h 17267"/>
                    <a:gd name="T2" fmla="*/ 47111 w 11899"/>
                    <a:gd name="T3" fmla="*/ 85138 h 17267"/>
                    <a:gd name="T4" fmla="*/ 47111 w 11899"/>
                    <a:gd name="T5" fmla="*/ 85138 h 17267"/>
                    <a:gd name="T6" fmla="*/ 47111 w 11899"/>
                    <a:gd name="T7" fmla="*/ 85138 h 17267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1899"/>
                    <a:gd name="T13" fmla="*/ 0 h 17267"/>
                    <a:gd name="T14" fmla="*/ 11899 w 11899"/>
                    <a:gd name="T15" fmla="*/ 17267 h 1726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99" h="17267" extrusionOk="0">
                      <a:moveTo>
                        <a:pt x="8419" y="7"/>
                      </a:moveTo>
                      <a:cubicBezTo>
                        <a:pt x="-3865" y="-311"/>
                        <a:pt x="74" y="10810"/>
                        <a:pt x="3059" y="16383"/>
                      </a:cubicBezTo>
                      <a:cubicBezTo>
                        <a:pt x="5688" y="21289"/>
                        <a:pt x="17735" y="4384"/>
                        <a:pt x="8419" y="7"/>
                      </a:cubicBezTo>
                      <a:cubicBezTo>
                        <a:pt x="8419" y="7"/>
                        <a:pt x="8419" y="7"/>
                        <a:pt x="8419" y="7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85" name="Shape 95"/>
                <p:cNvSpPr>
                  <a:spLocks/>
                </p:cNvSpPr>
                <p:nvPr/>
              </p:nvSpPr>
              <p:spPr bwMode="auto">
                <a:xfrm>
                  <a:off x="3000186" y="3289637"/>
                  <a:ext cx="833801" cy="908781"/>
                </a:xfrm>
                <a:custGeom>
                  <a:avLst/>
                  <a:gdLst>
                    <a:gd name="T0" fmla="*/ 416901 w 21154"/>
                    <a:gd name="T1" fmla="*/ 454391 h 21323"/>
                    <a:gd name="T2" fmla="*/ 416901 w 21154"/>
                    <a:gd name="T3" fmla="*/ 454391 h 21323"/>
                    <a:gd name="T4" fmla="*/ 416901 w 21154"/>
                    <a:gd name="T5" fmla="*/ 454391 h 21323"/>
                    <a:gd name="T6" fmla="*/ 416901 w 21154"/>
                    <a:gd name="T7" fmla="*/ 454391 h 21323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21154"/>
                    <a:gd name="T13" fmla="*/ 0 h 21323"/>
                    <a:gd name="T14" fmla="*/ 21154 w 21154"/>
                    <a:gd name="T15" fmla="*/ 21323 h 2132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154" h="21323" extrusionOk="0">
                      <a:moveTo>
                        <a:pt x="518" y="977"/>
                      </a:moveTo>
                      <a:cubicBezTo>
                        <a:pt x="157" y="815"/>
                        <a:pt x="-80" y="607"/>
                        <a:pt x="26" y="0"/>
                      </a:cubicBezTo>
                      <a:cubicBezTo>
                        <a:pt x="1616" y="91"/>
                        <a:pt x="2753" y="1802"/>
                        <a:pt x="3957" y="2519"/>
                      </a:cubicBezTo>
                      <a:cubicBezTo>
                        <a:pt x="5343" y="3344"/>
                        <a:pt x="6189" y="4829"/>
                        <a:pt x="7765" y="5765"/>
                      </a:cubicBezTo>
                      <a:cubicBezTo>
                        <a:pt x="9323" y="6690"/>
                        <a:pt x="10982" y="7572"/>
                        <a:pt x="12550" y="8532"/>
                      </a:cubicBezTo>
                      <a:cubicBezTo>
                        <a:pt x="12771" y="8667"/>
                        <a:pt x="14970" y="9753"/>
                        <a:pt x="14977" y="9803"/>
                      </a:cubicBezTo>
                      <a:cubicBezTo>
                        <a:pt x="15084" y="10551"/>
                        <a:pt x="13851" y="10810"/>
                        <a:pt x="13289" y="10747"/>
                      </a:cubicBezTo>
                      <a:cubicBezTo>
                        <a:pt x="13683" y="12604"/>
                        <a:pt x="13894" y="14938"/>
                        <a:pt x="15840" y="16104"/>
                      </a:cubicBezTo>
                      <a:cubicBezTo>
                        <a:pt x="16360" y="16415"/>
                        <a:pt x="16871" y="16114"/>
                        <a:pt x="17318" y="16527"/>
                      </a:cubicBezTo>
                      <a:cubicBezTo>
                        <a:pt x="17353" y="16560"/>
                        <a:pt x="18614" y="17415"/>
                        <a:pt x="18496" y="17390"/>
                      </a:cubicBezTo>
                      <a:cubicBezTo>
                        <a:pt x="19116" y="17522"/>
                        <a:pt x="19625" y="16919"/>
                        <a:pt x="19960" y="17097"/>
                      </a:cubicBezTo>
                      <a:cubicBezTo>
                        <a:pt x="20094" y="17168"/>
                        <a:pt x="21520" y="18400"/>
                        <a:pt x="21065" y="18400"/>
                      </a:cubicBezTo>
                      <a:cubicBezTo>
                        <a:pt x="19836" y="18400"/>
                        <a:pt x="18133" y="17676"/>
                        <a:pt x="18532" y="19670"/>
                      </a:cubicBezTo>
                      <a:cubicBezTo>
                        <a:pt x="18638" y="20195"/>
                        <a:pt x="20026" y="20654"/>
                        <a:pt x="19236" y="21249"/>
                      </a:cubicBezTo>
                      <a:cubicBezTo>
                        <a:pt x="18769" y="21600"/>
                        <a:pt x="18161" y="20612"/>
                        <a:pt x="17734" y="20243"/>
                      </a:cubicBezTo>
                      <a:cubicBezTo>
                        <a:pt x="16833" y="19465"/>
                        <a:pt x="16286" y="18536"/>
                        <a:pt x="15472" y="17585"/>
                      </a:cubicBezTo>
                      <a:cubicBezTo>
                        <a:pt x="15018" y="17056"/>
                        <a:pt x="14784" y="16315"/>
                        <a:pt x="14268" y="15862"/>
                      </a:cubicBezTo>
                      <a:cubicBezTo>
                        <a:pt x="13707" y="15368"/>
                        <a:pt x="12789" y="15239"/>
                        <a:pt x="12305" y="14818"/>
                      </a:cubicBezTo>
                      <a:cubicBezTo>
                        <a:pt x="11355" y="13991"/>
                        <a:pt x="10881" y="12426"/>
                        <a:pt x="9877" y="11496"/>
                      </a:cubicBezTo>
                      <a:cubicBezTo>
                        <a:pt x="9069" y="10748"/>
                        <a:pt x="7921" y="8765"/>
                        <a:pt x="6994" y="8381"/>
                      </a:cubicBezTo>
                      <a:cubicBezTo>
                        <a:pt x="5623" y="7814"/>
                        <a:pt x="4329" y="7620"/>
                        <a:pt x="3464" y="6519"/>
                      </a:cubicBezTo>
                      <a:cubicBezTo>
                        <a:pt x="2825" y="5705"/>
                        <a:pt x="2386" y="3971"/>
                        <a:pt x="940" y="3876"/>
                      </a:cubicBezTo>
                      <a:cubicBezTo>
                        <a:pt x="954" y="3666"/>
                        <a:pt x="1095" y="2934"/>
                        <a:pt x="1186" y="2736"/>
                      </a:cubicBezTo>
                      <a:cubicBezTo>
                        <a:pt x="1456" y="2812"/>
                        <a:pt x="1726" y="2888"/>
                        <a:pt x="1995" y="2964"/>
                      </a:cubicBezTo>
                      <a:cubicBezTo>
                        <a:pt x="2180" y="2169"/>
                        <a:pt x="1527" y="1115"/>
                        <a:pt x="518" y="977"/>
                      </a:cubicBezTo>
                      <a:cubicBezTo>
                        <a:pt x="518" y="977"/>
                        <a:pt x="518" y="977"/>
                        <a:pt x="518" y="977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86" name="Shape 96"/>
                <p:cNvSpPr>
                  <a:spLocks/>
                </p:cNvSpPr>
                <p:nvPr/>
              </p:nvSpPr>
              <p:spPr bwMode="auto">
                <a:xfrm>
                  <a:off x="1044432" y="922328"/>
                  <a:ext cx="176167" cy="117807"/>
                </a:xfrm>
                <a:custGeom>
                  <a:avLst/>
                  <a:gdLst>
                    <a:gd name="T0" fmla="*/ 88084 w 20651"/>
                    <a:gd name="T1" fmla="*/ 58904 h 16443"/>
                    <a:gd name="T2" fmla="*/ 88084 w 20651"/>
                    <a:gd name="T3" fmla="*/ 58904 h 16443"/>
                    <a:gd name="T4" fmla="*/ 88084 w 20651"/>
                    <a:gd name="T5" fmla="*/ 58904 h 16443"/>
                    <a:gd name="T6" fmla="*/ 88084 w 20651"/>
                    <a:gd name="T7" fmla="*/ 58904 h 16443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20651"/>
                    <a:gd name="T13" fmla="*/ 0 h 16443"/>
                    <a:gd name="T14" fmla="*/ 20651 w 20651"/>
                    <a:gd name="T15" fmla="*/ 16443 h 1644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651" h="16443" extrusionOk="0">
                      <a:moveTo>
                        <a:pt x="0" y="11526"/>
                      </a:moveTo>
                      <a:cubicBezTo>
                        <a:pt x="1299" y="11430"/>
                        <a:pt x="4859" y="8171"/>
                        <a:pt x="7930" y="4516"/>
                      </a:cubicBezTo>
                      <a:cubicBezTo>
                        <a:pt x="11075" y="9643"/>
                        <a:pt x="12956" y="2403"/>
                        <a:pt x="16372" y="554"/>
                      </a:cubicBezTo>
                      <a:cubicBezTo>
                        <a:pt x="21600" y="-2277"/>
                        <a:pt x="21258" y="6481"/>
                        <a:pt x="19440" y="9900"/>
                      </a:cubicBezTo>
                      <a:cubicBezTo>
                        <a:pt x="15589" y="17145"/>
                        <a:pt x="2987" y="19323"/>
                        <a:pt x="0" y="11526"/>
                      </a:cubicBezTo>
                      <a:cubicBezTo>
                        <a:pt x="0" y="11526"/>
                        <a:pt x="0" y="11526"/>
                        <a:pt x="0" y="11526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87" name="Shape 97"/>
                <p:cNvSpPr>
                  <a:spLocks/>
                </p:cNvSpPr>
                <p:nvPr/>
              </p:nvSpPr>
              <p:spPr bwMode="auto">
                <a:xfrm>
                  <a:off x="747486" y="1035057"/>
                  <a:ext cx="275649" cy="256247"/>
                </a:xfrm>
                <a:custGeom>
                  <a:avLst/>
                  <a:gdLst>
                    <a:gd name="T0" fmla="*/ 137825 w 17108"/>
                    <a:gd name="T1" fmla="*/ 128124 h 20733"/>
                    <a:gd name="T2" fmla="*/ 137825 w 17108"/>
                    <a:gd name="T3" fmla="*/ 128124 h 20733"/>
                    <a:gd name="T4" fmla="*/ 137825 w 17108"/>
                    <a:gd name="T5" fmla="*/ 128124 h 20733"/>
                    <a:gd name="T6" fmla="*/ 137825 w 17108"/>
                    <a:gd name="T7" fmla="*/ 128124 h 20733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7108"/>
                    <a:gd name="T13" fmla="*/ 0 h 20733"/>
                    <a:gd name="T14" fmla="*/ 17108 w 17108"/>
                    <a:gd name="T15" fmla="*/ 20733 h 2073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08" h="20733" extrusionOk="0">
                      <a:moveTo>
                        <a:pt x="14839" y="471"/>
                      </a:moveTo>
                      <a:cubicBezTo>
                        <a:pt x="12889" y="-204"/>
                        <a:pt x="12296" y="1448"/>
                        <a:pt x="11002" y="1707"/>
                      </a:cubicBezTo>
                      <a:cubicBezTo>
                        <a:pt x="10506" y="2159"/>
                        <a:pt x="10009" y="2610"/>
                        <a:pt x="9513" y="3062"/>
                      </a:cubicBezTo>
                      <a:cubicBezTo>
                        <a:pt x="8807" y="3241"/>
                        <a:pt x="8935" y="1443"/>
                        <a:pt x="7751" y="1923"/>
                      </a:cubicBezTo>
                      <a:cubicBezTo>
                        <a:pt x="4634" y="3184"/>
                        <a:pt x="6185" y="5887"/>
                        <a:pt x="8340" y="7890"/>
                      </a:cubicBezTo>
                      <a:cubicBezTo>
                        <a:pt x="6203" y="8464"/>
                        <a:pt x="3914" y="7743"/>
                        <a:pt x="1027" y="6949"/>
                      </a:cubicBezTo>
                      <a:cubicBezTo>
                        <a:pt x="1038" y="8661"/>
                        <a:pt x="603" y="7898"/>
                        <a:pt x="1298" y="9421"/>
                      </a:cubicBezTo>
                      <a:cubicBezTo>
                        <a:pt x="-1117" y="10672"/>
                        <a:pt x="536" y="13431"/>
                        <a:pt x="757" y="15664"/>
                      </a:cubicBezTo>
                      <a:cubicBezTo>
                        <a:pt x="1931" y="15731"/>
                        <a:pt x="3174" y="16467"/>
                        <a:pt x="2832" y="18256"/>
                      </a:cubicBezTo>
                      <a:cubicBezTo>
                        <a:pt x="2360" y="20723"/>
                        <a:pt x="5314" y="19998"/>
                        <a:pt x="6443" y="20376"/>
                      </a:cubicBezTo>
                      <a:cubicBezTo>
                        <a:pt x="8015" y="20902"/>
                        <a:pt x="13690" y="21396"/>
                        <a:pt x="9694" y="17549"/>
                      </a:cubicBezTo>
                      <a:cubicBezTo>
                        <a:pt x="9905" y="17274"/>
                        <a:pt x="10115" y="16999"/>
                        <a:pt x="10326" y="16724"/>
                      </a:cubicBezTo>
                      <a:cubicBezTo>
                        <a:pt x="10642" y="17136"/>
                        <a:pt x="10958" y="17549"/>
                        <a:pt x="11274" y="17961"/>
                      </a:cubicBezTo>
                      <a:cubicBezTo>
                        <a:pt x="12044" y="15776"/>
                        <a:pt x="17381" y="9797"/>
                        <a:pt x="17096" y="9186"/>
                      </a:cubicBezTo>
                      <a:cubicBezTo>
                        <a:pt x="16710" y="8356"/>
                        <a:pt x="13552" y="9009"/>
                        <a:pt x="12222" y="7950"/>
                      </a:cubicBezTo>
                      <a:cubicBezTo>
                        <a:pt x="10375" y="6477"/>
                        <a:pt x="8979" y="5319"/>
                        <a:pt x="11184" y="3121"/>
                      </a:cubicBezTo>
                      <a:cubicBezTo>
                        <a:pt x="11662" y="13562"/>
                        <a:pt x="20483" y="3452"/>
                        <a:pt x="15652" y="3650"/>
                      </a:cubicBezTo>
                      <a:cubicBezTo>
                        <a:pt x="16029" y="2474"/>
                        <a:pt x="15724" y="1104"/>
                        <a:pt x="16013" y="0"/>
                      </a:cubicBezTo>
                      <a:cubicBezTo>
                        <a:pt x="15622" y="156"/>
                        <a:pt x="15230" y="314"/>
                        <a:pt x="14839" y="471"/>
                      </a:cubicBezTo>
                      <a:cubicBezTo>
                        <a:pt x="14839" y="471"/>
                        <a:pt x="14839" y="471"/>
                        <a:pt x="14839" y="471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88" name="Shape 98"/>
                <p:cNvSpPr>
                  <a:spLocks/>
                </p:cNvSpPr>
                <p:nvPr/>
              </p:nvSpPr>
              <p:spPr bwMode="auto">
                <a:xfrm>
                  <a:off x="1064911" y="1291259"/>
                  <a:ext cx="128454" cy="116749"/>
                </a:xfrm>
                <a:custGeom>
                  <a:avLst/>
                  <a:gdLst>
                    <a:gd name="T0" fmla="*/ 64227 w 17534"/>
                    <a:gd name="T1" fmla="*/ 58375 h 18729"/>
                    <a:gd name="T2" fmla="*/ 64227 w 17534"/>
                    <a:gd name="T3" fmla="*/ 58375 h 18729"/>
                    <a:gd name="T4" fmla="*/ 64227 w 17534"/>
                    <a:gd name="T5" fmla="*/ 58375 h 18729"/>
                    <a:gd name="T6" fmla="*/ 64227 w 17534"/>
                    <a:gd name="T7" fmla="*/ 58375 h 18729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7534"/>
                    <a:gd name="T13" fmla="*/ 0 h 18729"/>
                    <a:gd name="T14" fmla="*/ 17534 w 17534"/>
                    <a:gd name="T15" fmla="*/ 18729 h 1872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534" h="18729" extrusionOk="0">
                      <a:moveTo>
                        <a:pt x="1414" y="4716"/>
                      </a:moveTo>
                      <a:cubicBezTo>
                        <a:pt x="-2292" y="8692"/>
                        <a:pt x="2468" y="14384"/>
                        <a:pt x="2409" y="18729"/>
                      </a:cubicBezTo>
                      <a:cubicBezTo>
                        <a:pt x="3471" y="13538"/>
                        <a:pt x="19308" y="10180"/>
                        <a:pt x="17370" y="5944"/>
                      </a:cubicBezTo>
                      <a:cubicBezTo>
                        <a:pt x="14445" y="-448"/>
                        <a:pt x="5216" y="-2871"/>
                        <a:pt x="1414" y="4716"/>
                      </a:cubicBezTo>
                      <a:cubicBezTo>
                        <a:pt x="1414" y="4716"/>
                        <a:pt x="1414" y="4716"/>
                        <a:pt x="1414" y="4716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89" name="Shape 99"/>
                <p:cNvSpPr>
                  <a:spLocks/>
                </p:cNvSpPr>
                <p:nvPr/>
              </p:nvSpPr>
              <p:spPr bwMode="auto">
                <a:xfrm>
                  <a:off x="-1" y="1824160"/>
                  <a:ext cx="67706" cy="66896"/>
                </a:xfrm>
                <a:custGeom>
                  <a:avLst/>
                  <a:gdLst>
                    <a:gd name="T0" fmla="*/ 33853 w 14309"/>
                    <a:gd name="T1" fmla="*/ 33448 h 17030"/>
                    <a:gd name="T2" fmla="*/ 33853 w 14309"/>
                    <a:gd name="T3" fmla="*/ 33448 h 17030"/>
                    <a:gd name="T4" fmla="*/ 33853 w 14309"/>
                    <a:gd name="T5" fmla="*/ 33448 h 17030"/>
                    <a:gd name="T6" fmla="*/ 33853 w 14309"/>
                    <a:gd name="T7" fmla="*/ 33448 h 17030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4309"/>
                    <a:gd name="T13" fmla="*/ 0 h 17030"/>
                    <a:gd name="T14" fmla="*/ 14309 w 14309"/>
                    <a:gd name="T15" fmla="*/ 17030 h 170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09" h="17030" extrusionOk="0">
                      <a:moveTo>
                        <a:pt x="5147" y="1096"/>
                      </a:moveTo>
                      <a:cubicBezTo>
                        <a:pt x="-3089" y="8019"/>
                        <a:pt x="-356" y="13203"/>
                        <a:pt x="5762" y="17030"/>
                      </a:cubicBezTo>
                      <a:cubicBezTo>
                        <a:pt x="15971" y="13393"/>
                        <a:pt x="18511" y="-4570"/>
                        <a:pt x="5147" y="1096"/>
                      </a:cubicBezTo>
                      <a:cubicBezTo>
                        <a:pt x="5147" y="1096"/>
                        <a:pt x="5147" y="1096"/>
                        <a:pt x="5147" y="1096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90" name="Shape 100"/>
                <p:cNvSpPr>
                  <a:spLocks/>
                </p:cNvSpPr>
                <p:nvPr/>
              </p:nvSpPr>
              <p:spPr bwMode="auto">
                <a:xfrm>
                  <a:off x="4290366" y="3556087"/>
                  <a:ext cx="30720" cy="184467"/>
                </a:xfrm>
                <a:custGeom>
                  <a:avLst/>
                  <a:gdLst>
                    <a:gd name="T0" fmla="*/ 15360 w 19679"/>
                    <a:gd name="T1" fmla="*/ 92234 h 19679"/>
                    <a:gd name="T2" fmla="*/ 15360 w 19679"/>
                    <a:gd name="T3" fmla="*/ 92234 h 19679"/>
                    <a:gd name="T4" fmla="*/ 15360 w 19679"/>
                    <a:gd name="T5" fmla="*/ 92234 h 19679"/>
                    <a:gd name="T6" fmla="*/ 15360 w 19679"/>
                    <a:gd name="T7" fmla="*/ 92234 h 19679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9679"/>
                    <a:gd name="T13" fmla="*/ 0 h 19679"/>
                    <a:gd name="T14" fmla="*/ 19679 w 19679"/>
                    <a:gd name="T15" fmla="*/ 19679 h 1967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91" name="Shape 101"/>
                <p:cNvSpPr>
                  <a:spLocks/>
                </p:cNvSpPr>
                <p:nvPr/>
              </p:nvSpPr>
              <p:spPr bwMode="auto">
                <a:xfrm>
                  <a:off x="4228929" y="3812291"/>
                  <a:ext cx="30719" cy="184466"/>
                </a:xfrm>
                <a:custGeom>
                  <a:avLst/>
                  <a:gdLst>
                    <a:gd name="T0" fmla="*/ 15360 w 19679"/>
                    <a:gd name="T1" fmla="*/ 92233 h 19679"/>
                    <a:gd name="T2" fmla="*/ 15360 w 19679"/>
                    <a:gd name="T3" fmla="*/ 92233 h 19679"/>
                    <a:gd name="T4" fmla="*/ 15360 w 19679"/>
                    <a:gd name="T5" fmla="*/ 92233 h 19679"/>
                    <a:gd name="T6" fmla="*/ 15360 w 19679"/>
                    <a:gd name="T7" fmla="*/ 92233 h 19679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9679"/>
                    <a:gd name="T13" fmla="*/ 0 h 19679"/>
                    <a:gd name="T14" fmla="*/ 19679 w 19679"/>
                    <a:gd name="T15" fmla="*/ 19679 h 1967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92" name="Shape 102"/>
                <p:cNvSpPr>
                  <a:spLocks/>
                </p:cNvSpPr>
                <p:nvPr/>
              </p:nvSpPr>
              <p:spPr bwMode="auto">
                <a:xfrm>
                  <a:off x="4310843" y="3330628"/>
                  <a:ext cx="30720" cy="184467"/>
                </a:xfrm>
                <a:custGeom>
                  <a:avLst/>
                  <a:gdLst>
                    <a:gd name="T0" fmla="*/ 15360 w 19679"/>
                    <a:gd name="T1" fmla="*/ 92234 h 19679"/>
                    <a:gd name="T2" fmla="*/ 15360 w 19679"/>
                    <a:gd name="T3" fmla="*/ 92234 h 19679"/>
                    <a:gd name="T4" fmla="*/ 15360 w 19679"/>
                    <a:gd name="T5" fmla="*/ 92234 h 19679"/>
                    <a:gd name="T6" fmla="*/ 15360 w 19679"/>
                    <a:gd name="T7" fmla="*/ 92234 h 19679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9679"/>
                    <a:gd name="T13" fmla="*/ 0 h 19679"/>
                    <a:gd name="T14" fmla="*/ 19679 w 19679"/>
                    <a:gd name="T15" fmla="*/ 19679 h 1967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93" name="Shape 103"/>
                <p:cNvSpPr>
                  <a:spLocks/>
                </p:cNvSpPr>
                <p:nvPr/>
              </p:nvSpPr>
              <p:spPr bwMode="auto">
                <a:xfrm>
                  <a:off x="3491682" y="1588454"/>
                  <a:ext cx="49999" cy="122295"/>
                </a:xfrm>
                <a:custGeom>
                  <a:avLst/>
                  <a:gdLst>
                    <a:gd name="T0" fmla="*/ 25000 w 14539"/>
                    <a:gd name="T1" fmla="*/ 61148 h 17781"/>
                    <a:gd name="T2" fmla="*/ 25000 w 14539"/>
                    <a:gd name="T3" fmla="*/ 61148 h 17781"/>
                    <a:gd name="T4" fmla="*/ 25000 w 14539"/>
                    <a:gd name="T5" fmla="*/ 61148 h 17781"/>
                    <a:gd name="T6" fmla="*/ 25000 w 14539"/>
                    <a:gd name="T7" fmla="*/ 61148 h 17781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4539"/>
                    <a:gd name="T13" fmla="*/ 0 h 17781"/>
                    <a:gd name="T14" fmla="*/ 14539 w 14539"/>
                    <a:gd name="T15" fmla="*/ 17781 h 177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539" h="17781" extrusionOk="0">
                      <a:moveTo>
                        <a:pt x="422" y="830"/>
                      </a:moveTo>
                      <a:cubicBezTo>
                        <a:pt x="-1672" y="7012"/>
                        <a:pt x="4190" y="15335"/>
                        <a:pt x="14540" y="17781"/>
                      </a:cubicBezTo>
                      <a:cubicBezTo>
                        <a:pt x="9119" y="12324"/>
                        <a:pt x="19928" y="-3819"/>
                        <a:pt x="422" y="830"/>
                      </a:cubicBezTo>
                      <a:cubicBezTo>
                        <a:pt x="422" y="830"/>
                        <a:pt x="422" y="830"/>
                        <a:pt x="422" y="830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  <p:sp>
              <p:nvSpPr>
                <p:cNvPr id="94" name="Shape 104"/>
                <p:cNvSpPr>
                  <a:spLocks/>
                </p:cNvSpPr>
                <p:nvPr/>
              </p:nvSpPr>
              <p:spPr bwMode="auto">
                <a:xfrm>
                  <a:off x="4106055" y="2766984"/>
                  <a:ext cx="63696" cy="139396"/>
                </a:xfrm>
                <a:custGeom>
                  <a:avLst/>
                  <a:gdLst>
                    <a:gd name="T0" fmla="*/ 31848 w 15510"/>
                    <a:gd name="T1" fmla="*/ 69698 h 18528"/>
                    <a:gd name="T2" fmla="*/ 31848 w 15510"/>
                    <a:gd name="T3" fmla="*/ 69698 h 18528"/>
                    <a:gd name="T4" fmla="*/ 31848 w 15510"/>
                    <a:gd name="T5" fmla="*/ 69698 h 18528"/>
                    <a:gd name="T6" fmla="*/ 31848 w 15510"/>
                    <a:gd name="T7" fmla="*/ 69698 h 18528"/>
                    <a:gd name="T8" fmla="*/ 0 60000 65536"/>
                    <a:gd name="T9" fmla="*/ 5898240 60000 65536"/>
                    <a:gd name="T10" fmla="*/ 11796480 60000 65536"/>
                    <a:gd name="T11" fmla="*/ 17694720 60000 65536"/>
                    <a:gd name="T12" fmla="*/ 0 w 15510"/>
                    <a:gd name="T13" fmla="*/ 0 h 18528"/>
                    <a:gd name="T14" fmla="*/ 15510 w 15510"/>
                    <a:gd name="T15" fmla="*/ 18528 h 185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5510" h="18528" extrusionOk="0">
                      <a:moveTo>
                        <a:pt x="5235" y="0"/>
                      </a:moveTo>
                      <a:cubicBezTo>
                        <a:pt x="2788" y="1676"/>
                        <a:pt x="3423" y="3536"/>
                        <a:pt x="0" y="5073"/>
                      </a:cubicBezTo>
                      <a:cubicBezTo>
                        <a:pt x="7205" y="7997"/>
                        <a:pt x="2771" y="21600"/>
                        <a:pt x="12328" y="17893"/>
                      </a:cubicBezTo>
                      <a:cubicBezTo>
                        <a:pt x="21600" y="14297"/>
                        <a:pt x="7926" y="3464"/>
                        <a:pt x="5235" y="0"/>
                      </a:cubicBezTo>
                      <a:cubicBezTo>
                        <a:pt x="5235" y="0"/>
                        <a:pt x="5235" y="0"/>
                        <a:pt x="5235" y="0"/>
                      </a:cubicBezTo>
                      <a:close/>
                    </a:path>
                  </a:pathLst>
                </a:custGeom>
                <a:solidFill>
                  <a:srgbClr val="CDDEEB"/>
                </a:solidFill>
                <a:ln w="6350" cap="flat">
                  <a:solidFill>
                    <a:srgbClr val="FFFFFF"/>
                  </a:solidFill>
                  <a:prstDash val="solid"/>
                  <a:miter lim="4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60" name="Shape 107"/>
            <p:cNvSpPr>
              <a:spLocks/>
            </p:cNvSpPr>
            <p:nvPr/>
          </p:nvSpPr>
          <p:spPr bwMode="auto">
            <a:xfrm>
              <a:off x="2753751" y="2316068"/>
              <a:ext cx="2371902" cy="2597657"/>
            </a:xfrm>
            <a:custGeom>
              <a:avLst/>
              <a:gdLst>
                <a:gd name="T0" fmla="*/ 1185951 w 21554"/>
                <a:gd name="T1" fmla="*/ 1298829 h 21600"/>
                <a:gd name="T2" fmla="*/ 1185951 w 21554"/>
                <a:gd name="T3" fmla="*/ 1298829 h 21600"/>
                <a:gd name="T4" fmla="*/ 1185951 w 21554"/>
                <a:gd name="T5" fmla="*/ 1298829 h 21600"/>
                <a:gd name="T6" fmla="*/ 1185951 w 21554"/>
                <a:gd name="T7" fmla="*/ 129882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554"/>
                <a:gd name="T13" fmla="*/ 0 h 21600"/>
                <a:gd name="T14" fmla="*/ 21554 w 21554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54" h="21600" extrusionOk="0">
                  <a:moveTo>
                    <a:pt x="17697" y="6950"/>
                  </a:moveTo>
                  <a:cubicBezTo>
                    <a:pt x="17709" y="6978"/>
                    <a:pt x="17725" y="7003"/>
                    <a:pt x="17745" y="7025"/>
                  </a:cubicBezTo>
                  <a:cubicBezTo>
                    <a:pt x="17808" y="7094"/>
                    <a:pt x="17914" y="7136"/>
                    <a:pt x="18067" y="7153"/>
                  </a:cubicBezTo>
                  <a:cubicBezTo>
                    <a:pt x="18040" y="7116"/>
                    <a:pt x="17992" y="7098"/>
                    <a:pt x="17916" y="7073"/>
                  </a:cubicBezTo>
                  <a:cubicBezTo>
                    <a:pt x="17847" y="7051"/>
                    <a:pt x="17755" y="7022"/>
                    <a:pt x="17697" y="6950"/>
                  </a:cubicBezTo>
                  <a:close/>
                  <a:moveTo>
                    <a:pt x="1214" y="21475"/>
                  </a:moveTo>
                  <a:cubicBezTo>
                    <a:pt x="916" y="21188"/>
                    <a:pt x="1088" y="21034"/>
                    <a:pt x="1201" y="20932"/>
                  </a:cubicBezTo>
                  <a:cubicBezTo>
                    <a:pt x="1299" y="20844"/>
                    <a:pt x="1336" y="20804"/>
                    <a:pt x="1275" y="20705"/>
                  </a:cubicBezTo>
                  <a:cubicBezTo>
                    <a:pt x="1228" y="20628"/>
                    <a:pt x="1114" y="20592"/>
                    <a:pt x="914" y="20592"/>
                  </a:cubicBezTo>
                  <a:cubicBezTo>
                    <a:pt x="807" y="20592"/>
                    <a:pt x="692" y="20602"/>
                    <a:pt x="581" y="20612"/>
                  </a:cubicBezTo>
                  <a:cubicBezTo>
                    <a:pt x="479" y="20622"/>
                    <a:pt x="383" y="20630"/>
                    <a:pt x="299" y="20630"/>
                  </a:cubicBezTo>
                  <a:cubicBezTo>
                    <a:pt x="271" y="20630"/>
                    <a:pt x="244" y="20629"/>
                    <a:pt x="220" y="20627"/>
                  </a:cubicBezTo>
                  <a:lnTo>
                    <a:pt x="0" y="20607"/>
                  </a:lnTo>
                  <a:lnTo>
                    <a:pt x="176" y="20484"/>
                  </a:lnTo>
                  <a:cubicBezTo>
                    <a:pt x="469" y="20278"/>
                    <a:pt x="602" y="19993"/>
                    <a:pt x="742" y="19691"/>
                  </a:cubicBezTo>
                  <a:cubicBezTo>
                    <a:pt x="887" y="19379"/>
                    <a:pt x="1037" y="19056"/>
                    <a:pt x="1378" y="18828"/>
                  </a:cubicBezTo>
                  <a:cubicBezTo>
                    <a:pt x="1465" y="18770"/>
                    <a:pt x="1589" y="18742"/>
                    <a:pt x="1757" y="18742"/>
                  </a:cubicBezTo>
                  <a:cubicBezTo>
                    <a:pt x="1847" y="18742"/>
                    <a:pt x="1937" y="18750"/>
                    <a:pt x="2009" y="18757"/>
                  </a:cubicBezTo>
                  <a:cubicBezTo>
                    <a:pt x="2057" y="18761"/>
                    <a:pt x="2098" y="18765"/>
                    <a:pt x="2125" y="18765"/>
                  </a:cubicBezTo>
                  <a:cubicBezTo>
                    <a:pt x="2177" y="18711"/>
                    <a:pt x="2227" y="18642"/>
                    <a:pt x="2206" y="18587"/>
                  </a:cubicBezTo>
                  <a:cubicBezTo>
                    <a:pt x="2189" y="18541"/>
                    <a:pt x="2092" y="18427"/>
                    <a:pt x="1580" y="18364"/>
                  </a:cubicBezTo>
                  <a:cubicBezTo>
                    <a:pt x="1549" y="18361"/>
                    <a:pt x="1541" y="18360"/>
                    <a:pt x="1530" y="18356"/>
                  </a:cubicBezTo>
                  <a:cubicBezTo>
                    <a:pt x="1142" y="18237"/>
                    <a:pt x="1082" y="18114"/>
                    <a:pt x="1035" y="17940"/>
                  </a:cubicBezTo>
                  <a:cubicBezTo>
                    <a:pt x="1009" y="17844"/>
                    <a:pt x="983" y="17745"/>
                    <a:pt x="836" y="17611"/>
                  </a:cubicBezTo>
                  <a:cubicBezTo>
                    <a:pt x="648" y="17439"/>
                    <a:pt x="652" y="17307"/>
                    <a:pt x="689" y="17226"/>
                  </a:cubicBezTo>
                  <a:cubicBezTo>
                    <a:pt x="759" y="17071"/>
                    <a:pt x="984" y="17016"/>
                    <a:pt x="1171" y="17016"/>
                  </a:cubicBezTo>
                  <a:cubicBezTo>
                    <a:pt x="1329" y="17016"/>
                    <a:pt x="1478" y="17052"/>
                    <a:pt x="1591" y="17118"/>
                  </a:cubicBezTo>
                  <a:cubicBezTo>
                    <a:pt x="1732" y="17200"/>
                    <a:pt x="1759" y="17298"/>
                    <a:pt x="1779" y="17370"/>
                  </a:cubicBezTo>
                  <a:cubicBezTo>
                    <a:pt x="1797" y="17435"/>
                    <a:pt x="1805" y="17465"/>
                    <a:pt x="1888" y="17492"/>
                  </a:cubicBezTo>
                  <a:cubicBezTo>
                    <a:pt x="1908" y="17499"/>
                    <a:pt x="1927" y="17502"/>
                    <a:pt x="1946" y="17502"/>
                  </a:cubicBezTo>
                  <a:cubicBezTo>
                    <a:pt x="2011" y="17502"/>
                    <a:pt x="2079" y="17465"/>
                    <a:pt x="2157" y="17422"/>
                  </a:cubicBezTo>
                  <a:cubicBezTo>
                    <a:pt x="2234" y="17380"/>
                    <a:pt x="2322" y="17331"/>
                    <a:pt x="2428" y="17308"/>
                  </a:cubicBezTo>
                  <a:cubicBezTo>
                    <a:pt x="2429" y="17308"/>
                    <a:pt x="2454" y="17301"/>
                    <a:pt x="2492" y="17239"/>
                  </a:cubicBezTo>
                  <a:cubicBezTo>
                    <a:pt x="2579" y="17100"/>
                    <a:pt x="2639" y="16839"/>
                    <a:pt x="2648" y="16660"/>
                  </a:cubicBezTo>
                  <a:lnTo>
                    <a:pt x="2512" y="16784"/>
                  </a:lnTo>
                  <a:lnTo>
                    <a:pt x="2456" y="16689"/>
                  </a:lnTo>
                  <a:cubicBezTo>
                    <a:pt x="2392" y="16580"/>
                    <a:pt x="2241" y="16517"/>
                    <a:pt x="2081" y="16451"/>
                  </a:cubicBezTo>
                  <a:cubicBezTo>
                    <a:pt x="1854" y="16356"/>
                    <a:pt x="1597" y="16250"/>
                    <a:pt x="1541" y="15974"/>
                  </a:cubicBezTo>
                  <a:lnTo>
                    <a:pt x="1540" y="15967"/>
                  </a:lnTo>
                  <a:lnTo>
                    <a:pt x="1540" y="15960"/>
                  </a:lnTo>
                  <a:cubicBezTo>
                    <a:pt x="1540" y="15932"/>
                    <a:pt x="1540" y="15932"/>
                    <a:pt x="1664" y="15727"/>
                  </a:cubicBezTo>
                  <a:cubicBezTo>
                    <a:pt x="1751" y="15585"/>
                    <a:pt x="1932" y="15288"/>
                    <a:pt x="1946" y="15233"/>
                  </a:cubicBezTo>
                  <a:lnTo>
                    <a:pt x="1975" y="15115"/>
                  </a:lnTo>
                  <a:lnTo>
                    <a:pt x="2082" y="15186"/>
                  </a:lnTo>
                  <a:cubicBezTo>
                    <a:pt x="2147" y="15229"/>
                    <a:pt x="2206" y="15250"/>
                    <a:pt x="2263" y="15250"/>
                  </a:cubicBezTo>
                  <a:cubicBezTo>
                    <a:pt x="2417" y="15250"/>
                    <a:pt x="2550" y="15087"/>
                    <a:pt x="2669" y="14942"/>
                  </a:cubicBezTo>
                  <a:cubicBezTo>
                    <a:pt x="2784" y="14801"/>
                    <a:pt x="2884" y="14679"/>
                    <a:pt x="3019" y="14679"/>
                  </a:cubicBezTo>
                  <a:cubicBezTo>
                    <a:pt x="3130" y="14679"/>
                    <a:pt x="3209" y="14766"/>
                    <a:pt x="3264" y="14858"/>
                  </a:cubicBezTo>
                  <a:cubicBezTo>
                    <a:pt x="3307" y="14822"/>
                    <a:pt x="3353" y="14779"/>
                    <a:pt x="3386" y="14742"/>
                  </a:cubicBezTo>
                  <a:cubicBezTo>
                    <a:pt x="3325" y="14674"/>
                    <a:pt x="3301" y="14609"/>
                    <a:pt x="3315" y="14544"/>
                  </a:cubicBezTo>
                  <a:cubicBezTo>
                    <a:pt x="3346" y="14402"/>
                    <a:pt x="3538" y="14335"/>
                    <a:pt x="3760" y="14258"/>
                  </a:cubicBezTo>
                  <a:cubicBezTo>
                    <a:pt x="3876" y="14217"/>
                    <a:pt x="4005" y="14172"/>
                    <a:pt x="4091" y="14119"/>
                  </a:cubicBezTo>
                  <a:cubicBezTo>
                    <a:pt x="4068" y="13986"/>
                    <a:pt x="4128" y="13713"/>
                    <a:pt x="4153" y="13656"/>
                  </a:cubicBezTo>
                  <a:cubicBezTo>
                    <a:pt x="4161" y="13578"/>
                    <a:pt x="4177" y="13525"/>
                    <a:pt x="4189" y="13485"/>
                  </a:cubicBezTo>
                  <a:cubicBezTo>
                    <a:pt x="4212" y="13412"/>
                    <a:pt x="4218" y="13390"/>
                    <a:pt x="4124" y="13252"/>
                  </a:cubicBezTo>
                  <a:cubicBezTo>
                    <a:pt x="4031" y="13117"/>
                    <a:pt x="4002" y="12999"/>
                    <a:pt x="4034" y="12891"/>
                  </a:cubicBezTo>
                  <a:cubicBezTo>
                    <a:pt x="4086" y="12714"/>
                    <a:pt x="4288" y="12617"/>
                    <a:pt x="4484" y="12524"/>
                  </a:cubicBezTo>
                  <a:cubicBezTo>
                    <a:pt x="4620" y="12459"/>
                    <a:pt x="4760" y="12392"/>
                    <a:pt x="4822" y="12308"/>
                  </a:cubicBezTo>
                  <a:cubicBezTo>
                    <a:pt x="4886" y="12219"/>
                    <a:pt x="4972" y="12140"/>
                    <a:pt x="5055" y="12064"/>
                  </a:cubicBezTo>
                  <a:cubicBezTo>
                    <a:pt x="5164" y="11964"/>
                    <a:pt x="5267" y="11869"/>
                    <a:pt x="5313" y="11763"/>
                  </a:cubicBezTo>
                  <a:cubicBezTo>
                    <a:pt x="5331" y="11723"/>
                    <a:pt x="5350" y="11639"/>
                    <a:pt x="5369" y="11558"/>
                  </a:cubicBezTo>
                  <a:cubicBezTo>
                    <a:pt x="5421" y="11329"/>
                    <a:pt x="5457" y="11187"/>
                    <a:pt x="5552" y="11142"/>
                  </a:cubicBezTo>
                  <a:cubicBezTo>
                    <a:pt x="5713" y="11065"/>
                    <a:pt x="5763" y="10903"/>
                    <a:pt x="5820" y="10715"/>
                  </a:cubicBezTo>
                  <a:cubicBezTo>
                    <a:pt x="5871" y="10546"/>
                    <a:pt x="5924" y="10372"/>
                    <a:pt x="6067" y="10240"/>
                  </a:cubicBezTo>
                  <a:cubicBezTo>
                    <a:pt x="6298" y="10029"/>
                    <a:pt x="6340" y="9839"/>
                    <a:pt x="6388" y="9619"/>
                  </a:cubicBezTo>
                  <a:cubicBezTo>
                    <a:pt x="6423" y="9460"/>
                    <a:pt x="6459" y="9296"/>
                    <a:pt x="6567" y="9109"/>
                  </a:cubicBezTo>
                  <a:cubicBezTo>
                    <a:pt x="6634" y="8995"/>
                    <a:pt x="6743" y="8860"/>
                    <a:pt x="6840" y="8742"/>
                  </a:cubicBezTo>
                  <a:cubicBezTo>
                    <a:pt x="6881" y="8691"/>
                    <a:pt x="6920" y="8643"/>
                    <a:pt x="6952" y="8602"/>
                  </a:cubicBezTo>
                  <a:cubicBezTo>
                    <a:pt x="6998" y="8541"/>
                    <a:pt x="7081" y="8511"/>
                    <a:pt x="7161" y="8481"/>
                  </a:cubicBezTo>
                  <a:cubicBezTo>
                    <a:pt x="7196" y="8469"/>
                    <a:pt x="7255" y="8447"/>
                    <a:pt x="7281" y="8429"/>
                  </a:cubicBezTo>
                  <a:lnTo>
                    <a:pt x="7226" y="8142"/>
                  </a:lnTo>
                  <a:lnTo>
                    <a:pt x="7243" y="8117"/>
                  </a:lnTo>
                  <a:cubicBezTo>
                    <a:pt x="7247" y="8110"/>
                    <a:pt x="7705" y="7403"/>
                    <a:pt x="8018" y="7403"/>
                  </a:cubicBezTo>
                  <a:cubicBezTo>
                    <a:pt x="8102" y="7403"/>
                    <a:pt x="8203" y="7445"/>
                    <a:pt x="8237" y="7632"/>
                  </a:cubicBezTo>
                  <a:cubicBezTo>
                    <a:pt x="8459" y="7606"/>
                    <a:pt x="8630" y="7487"/>
                    <a:pt x="8810" y="7363"/>
                  </a:cubicBezTo>
                  <a:cubicBezTo>
                    <a:pt x="9031" y="7209"/>
                    <a:pt x="9282" y="7035"/>
                    <a:pt x="9654" y="7035"/>
                  </a:cubicBezTo>
                  <a:cubicBezTo>
                    <a:pt x="9659" y="7035"/>
                    <a:pt x="9665" y="7035"/>
                    <a:pt x="9670" y="7035"/>
                  </a:cubicBezTo>
                  <a:cubicBezTo>
                    <a:pt x="9662" y="6931"/>
                    <a:pt x="9692" y="6838"/>
                    <a:pt x="9760" y="6756"/>
                  </a:cubicBezTo>
                  <a:cubicBezTo>
                    <a:pt x="9994" y="6473"/>
                    <a:pt x="10631" y="6414"/>
                    <a:pt x="11124" y="6414"/>
                  </a:cubicBezTo>
                  <a:cubicBezTo>
                    <a:pt x="11151" y="6414"/>
                    <a:pt x="11153" y="6414"/>
                    <a:pt x="11172" y="6335"/>
                  </a:cubicBezTo>
                  <a:cubicBezTo>
                    <a:pt x="11178" y="6309"/>
                    <a:pt x="11184" y="6281"/>
                    <a:pt x="11194" y="6253"/>
                  </a:cubicBezTo>
                  <a:cubicBezTo>
                    <a:pt x="11226" y="6161"/>
                    <a:pt x="11282" y="6114"/>
                    <a:pt x="11362" y="6114"/>
                  </a:cubicBezTo>
                  <a:cubicBezTo>
                    <a:pt x="11396" y="6114"/>
                    <a:pt x="11427" y="6124"/>
                    <a:pt x="11455" y="6133"/>
                  </a:cubicBezTo>
                  <a:cubicBezTo>
                    <a:pt x="11474" y="6139"/>
                    <a:pt x="11494" y="6145"/>
                    <a:pt x="11507" y="6145"/>
                  </a:cubicBezTo>
                  <a:cubicBezTo>
                    <a:pt x="11512" y="6145"/>
                    <a:pt x="11517" y="6144"/>
                    <a:pt x="11526" y="6138"/>
                  </a:cubicBezTo>
                  <a:cubicBezTo>
                    <a:pt x="11583" y="6096"/>
                    <a:pt x="11633" y="6054"/>
                    <a:pt x="11682" y="6013"/>
                  </a:cubicBezTo>
                  <a:cubicBezTo>
                    <a:pt x="11790" y="5924"/>
                    <a:pt x="11893" y="5839"/>
                    <a:pt x="12039" y="5772"/>
                  </a:cubicBezTo>
                  <a:lnTo>
                    <a:pt x="11799" y="5553"/>
                  </a:lnTo>
                  <a:lnTo>
                    <a:pt x="11944" y="5516"/>
                  </a:lnTo>
                  <a:cubicBezTo>
                    <a:pt x="12076" y="5482"/>
                    <a:pt x="12128" y="5456"/>
                    <a:pt x="12148" y="5442"/>
                  </a:cubicBezTo>
                  <a:cubicBezTo>
                    <a:pt x="12128" y="5423"/>
                    <a:pt x="12084" y="5393"/>
                    <a:pt x="12056" y="5375"/>
                  </a:cubicBezTo>
                  <a:cubicBezTo>
                    <a:pt x="11962" y="5312"/>
                    <a:pt x="11846" y="5234"/>
                    <a:pt x="11871" y="5120"/>
                  </a:cubicBezTo>
                  <a:cubicBezTo>
                    <a:pt x="11898" y="4999"/>
                    <a:pt x="11944" y="4943"/>
                    <a:pt x="11985" y="4893"/>
                  </a:cubicBezTo>
                  <a:cubicBezTo>
                    <a:pt x="12011" y="4862"/>
                    <a:pt x="12035" y="4832"/>
                    <a:pt x="12057" y="4783"/>
                  </a:cubicBezTo>
                  <a:cubicBezTo>
                    <a:pt x="12070" y="4755"/>
                    <a:pt x="12083" y="4727"/>
                    <a:pt x="12096" y="4699"/>
                  </a:cubicBezTo>
                  <a:cubicBezTo>
                    <a:pt x="12205" y="4470"/>
                    <a:pt x="12284" y="4305"/>
                    <a:pt x="11977" y="4093"/>
                  </a:cubicBezTo>
                  <a:lnTo>
                    <a:pt x="11911" y="4048"/>
                  </a:lnTo>
                  <a:lnTo>
                    <a:pt x="11956" y="3985"/>
                  </a:lnTo>
                  <a:cubicBezTo>
                    <a:pt x="12040" y="3870"/>
                    <a:pt x="12204" y="3702"/>
                    <a:pt x="12316" y="3601"/>
                  </a:cubicBezTo>
                  <a:lnTo>
                    <a:pt x="12409" y="3518"/>
                  </a:lnTo>
                  <a:lnTo>
                    <a:pt x="12458" y="3629"/>
                  </a:lnTo>
                  <a:cubicBezTo>
                    <a:pt x="12531" y="3796"/>
                    <a:pt x="12697" y="3957"/>
                    <a:pt x="12874" y="4128"/>
                  </a:cubicBezTo>
                  <a:cubicBezTo>
                    <a:pt x="13133" y="4379"/>
                    <a:pt x="13402" y="4639"/>
                    <a:pt x="13402" y="4959"/>
                  </a:cubicBezTo>
                  <a:cubicBezTo>
                    <a:pt x="13402" y="5233"/>
                    <a:pt x="13452" y="5270"/>
                    <a:pt x="13455" y="5272"/>
                  </a:cubicBezTo>
                  <a:cubicBezTo>
                    <a:pt x="13525" y="5270"/>
                    <a:pt x="13732" y="5009"/>
                    <a:pt x="13831" y="4884"/>
                  </a:cubicBezTo>
                  <a:cubicBezTo>
                    <a:pt x="13889" y="4810"/>
                    <a:pt x="13937" y="4751"/>
                    <a:pt x="13978" y="4705"/>
                  </a:cubicBezTo>
                  <a:cubicBezTo>
                    <a:pt x="13695" y="4597"/>
                    <a:pt x="13723" y="4371"/>
                    <a:pt x="13744" y="4199"/>
                  </a:cubicBezTo>
                  <a:cubicBezTo>
                    <a:pt x="13757" y="4093"/>
                    <a:pt x="13770" y="3993"/>
                    <a:pt x="13730" y="3911"/>
                  </a:cubicBezTo>
                  <a:cubicBezTo>
                    <a:pt x="13718" y="3886"/>
                    <a:pt x="13640" y="3836"/>
                    <a:pt x="13583" y="3799"/>
                  </a:cubicBezTo>
                  <a:cubicBezTo>
                    <a:pt x="13455" y="3717"/>
                    <a:pt x="13310" y="3624"/>
                    <a:pt x="13297" y="3493"/>
                  </a:cubicBezTo>
                  <a:cubicBezTo>
                    <a:pt x="13291" y="3425"/>
                    <a:pt x="13321" y="3360"/>
                    <a:pt x="13387" y="3299"/>
                  </a:cubicBezTo>
                  <a:cubicBezTo>
                    <a:pt x="13571" y="3131"/>
                    <a:pt x="13969" y="2619"/>
                    <a:pt x="13909" y="2389"/>
                  </a:cubicBezTo>
                  <a:cubicBezTo>
                    <a:pt x="13896" y="2338"/>
                    <a:pt x="13862" y="2307"/>
                    <a:pt x="13797" y="2288"/>
                  </a:cubicBezTo>
                  <a:lnTo>
                    <a:pt x="13726" y="2267"/>
                  </a:lnTo>
                  <a:lnTo>
                    <a:pt x="13738" y="2200"/>
                  </a:lnTo>
                  <a:cubicBezTo>
                    <a:pt x="13802" y="1820"/>
                    <a:pt x="14115" y="1672"/>
                    <a:pt x="14417" y="1529"/>
                  </a:cubicBezTo>
                  <a:cubicBezTo>
                    <a:pt x="14667" y="1411"/>
                    <a:pt x="14902" y="1300"/>
                    <a:pt x="15017" y="1065"/>
                  </a:cubicBezTo>
                  <a:cubicBezTo>
                    <a:pt x="15077" y="942"/>
                    <a:pt x="15136" y="817"/>
                    <a:pt x="15194" y="693"/>
                  </a:cubicBezTo>
                  <a:cubicBezTo>
                    <a:pt x="15267" y="538"/>
                    <a:pt x="15343" y="378"/>
                    <a:pt x="15422" y="221"/>
                  </a:cubicBezTo>
                  <a:cubicBezTo>
                    <a:pt x="15496" y="72"/>
                    <a:pt x="15591" y="0"/>
                    <a:pt x="15713" y="0"/>
                  </a:cubicBezTo>
                  <a:cubicBezTo>
                    <a:pt x="15809" y="0"/>
                    <a:pt x="15896" y="45"/>
                    <a:pt x="15989" y="93"/>
                  </a:cubicBezTo>
                  <a:cubicBezTo>
                    <a:pt x="16077" y="138"/>
                    <a:pt x="16167" y="185"/>
                    <a:pt x="16253" y="185"/>
                  </a:cubicBezTo>
                  <a:cubicBezTo>
                    <a:pt x="16524" y="185"/>
                    <a:pt x="16711" y="245"/>
                    <a:pt x="16824" y="368"/>
                  </a:cubicBezTo>
                  <a:cubicBezTo>
                    <a:pt x="17006" y="568"/>
                    <a:pt x="16945" y="880"/>
                    <a:pt x="16885" y="1182"/>
                  </a:cubicBezTo>
                  <a:cubicBezTo>
                    <a:pt x="16869" y="1265"/>
                    <a:pt x="16852" y="1352"/>
                    <a:pt x="16841" y="1432"/>
                  </a:cubicBezTo>
                  <a:cubicBezTo>
                    <a:pt x="16821" y="1583"/>
                    <a:pt x="16695" y="1710"/>
                    <a:pt x="16573" y="1833"/>
                  </a:cubicBezTo>
                  <a:cubicBezTo>
                    <a:pt x="16471" y="1937"/>
                    <a:pt x="16365" y="2043"/>
                    <a:pt x="16327" y="2158"/>
                  </a:cubicBezTo>
                  <a:cubicBezTo>
                    <a:pt x="16314" y="2194"/>
                    <a:pt x="16348" y="2271"/>
                    <a:pt x="16381" y="2345"/>
                  </a:cubicBezTo>
                  <a:cubicBezTo>
                    <a:pt x="16437" y="2475"/>
                    <a:pt x="16508" y="2636"/>
                    <a:pt x="16472" y="2822"/>
                  </a:cubicBezTo>
                  <a:cubicBezTo>
                    <a:pt x="16404" y="3177"/>
                    <a:pt x="16269" y="3526"/>
                    <a:pt x="16138" y="3864"/>
                  </a:cubicBezTo>
                  <a:cubicBezTo>
                    <a:pt x="16059" y="4068"/>
                    <a:pt x="15977" y="4279"/>
                    <a:pt x="15911" y="4488"/>
                  </a:cubicBezTo>
                  <a:lnTo>
                    <a:pt x="15887" y="4565"/>
                  </a:lnTo>
                  <a:cubicBezTo>
                    <a:pt x="15789" y="4870"/>
                    <a:pt x="15753" y="4984"/>
                    <a:pt x="15825" y="5311"/>
                  </a:cubicBezTo>
                  <a:cubicBezTo>
                    <a:pt x="15848" y="5412"/>
                    <a:pt x="15902" y="5471"/>
                    <a:pt x="15949" y="5522"/>
                  </a:cubicBezTo>
                  <a:cubicBezTo>
                    <a:pt x="15997" y="5574"/>
                    <a:pt x="16047" y="5628"/>
                    <a:pt x="16038" y="5707"/>
                  </a:cubicBezTo>
                  <a:cubicBezTo>
                    <a:pt x="16028" y="5791"/>
                    <a:pt x="15955" y="5872"/>
                    <a:pt x="15767" y="6005"/>
                  </a:cubicBezTo>
                  <a:cubicBezTo>
                    <a:pt x="15668" y="6074"/>
                    <a:pt x="15667" y="6152"/>
                    <a:pt x="15666" y="6250"/>
                  </a:cubicBezTo>
                  <a:cubicBezTo>
                    <a:pt x="15664" y="6378"/>
                    <a:pt x="15662" y="6554"/>
                    <a:pt x="15357" y="6630"/>
                  </a:cubicBezTo>
                  <a:cubicBezTo>
                    <a:pt x="15153" y="6681"/>
                    <a:pt x="14955" y="6950"/>
                    <a:pt x="14824" y="7128"/>
                  </a:cubicBezTo>
                  <a:lnTo>
                    <a:pt x="14783" y="7183"/>
                  </a:lnTo>
                  <a:cubicBezTo>
                    <a:pt x="14657" y="7352"/>
                    <a:pt x="14483" y="7438"/>
                    <a:pt x="14265" y="7439"/>
                  </a:cubicBezTo>
                  <a:cubicBezTo>
                    <a:pt x="14014" y="7439"/>
                    <a:pt x="13748" y="7326"/>
                    <a:pt x="13514" y="7227"/>
                  </a:cubicBezTo>
                  <a:cubicBezTo>
                    <a:pt x="13453" y="7201"/>
                    <a:pt x="13395" y="7177"/>
                    <a:pt x="13341" y="7156"/>
                  </a:cubicBezTo>
                  <a:cubicBezTo>
                    <a:pt x="13367" y="7462"/>
                    <a:pt x="13681" y="7651"/>
                    <a:pt x="14023" y="7809"/>
                  </a:cubicBezTo>
                  <a:lnTo>
                    <a:pt x="14039" y="7816"/>
                  </a:lnTo>
                  <a:cubicBezTo>
                    <a:pt x="14421" y="7993"/>
                    <a:pt x="14515" y="8014"/>
                    <a:pt x="14538" y="8014"/>
                  </a:cubicBezTo>
                  <a:cubicBezTo>
                    <a:pt x="14603" y="8014"/>
                    <a:pt x="14620" y="8004"/>
                    <a:pt x="14620" y="8004"/>
                  </a:cubicBezTo>
                  <a:cubicBezTo>
                    <a:pt x="14618" y="8002"/>
                    <a:pt x="14616" y="7977"/>
                    <a:pt x="14615" y="7961"/>
                  </a:cubicBezTo>
                  <a:cubicBezTo>
                    <a:pt x="14609" y="7894"/>
                    <a:pt x="14598" y="7783"/>
                    <a:pt x="14726" y="7704"/>
                  </a:cubicBezTo>
                  <a:cubicBezTo>
                    <a:pt x="14917" y="7585"/>
                    <a:pt x="15103" y="7503"/>
                    <a:pt x="15283" y="7423"/>
                  </a:cubicBezTo>
                  <a:cubicBezTo>
                    <a:pt x="15682" y="7246"/>
                    <a:pt x="16027" y="7093"/>
                    <a:pt x="16263" y="6595"/>
                  </a:cubicBezTo>
                  <a:cubicBezTo>
                    <a:pt x="16352" y="6410"/>
                    <a:pt x="16337" y="6262"/>
                    <a:pt x="16323" y="6119"/>
                  </a:cubicBezTo>
                  <a:cubicBezTo>
                    <a:pt x="16302" y="5915"/>
                    <a:pt x="16281" y="5704"/>
                    <a:pt x="16562" y="5447"/>
                  </a:cubicBezTo>
                  <a:cubicBezTo>
                    <a:pt x="16691" y="5329"/>
                    <a:pt x="16826" y="5269"/>
                    <a:pt x="16962" y="5269"/>
                  </a:cubicBezTo>
                  <a:cubicBezTo>
                    <a:pt x="17200" y="5269"/>
                    <a:pt x="17381" y="5443"/>
                    <a:pt x="17527" y="5582"/>
                  </a:cubicBezTo>
                  <a:cubicBezTo>
                    <a:pt x="17548" y="5602"/>
                    <a:pt x="17569" y="5622"/>
                    <a:pt x="17589" y="5640"/>
                  </a:cubicBezTo>
                  <a:cubicBezTo>
                    <a:pt x="17801" y="5835"/>
                    <a:pt x="17752" y="6134"/>
                    <a:pt x="17704" y="6423"/>
                  </a:cubicBezTo>
                  <a:cubicBezTo>
                    <a:pt x="17696" y="6474"/>
                    <a:pt x="17687" y="6525"/>
                    <a:pt x="17681" y="6574"/>
                  </a:cubicBezTo>
                  <a:cubicBezTo>
                    <a:pt x="17714" y="6496"/>
                    <a:pt x="17764" y="6436"/>
                    <a:pt x="17808" y="6383"/>
                  </a:cubicBezTo>
                  <a:cubicBezTo>
                    <a:pt x="17886" y="6288"/>
                    <a:pt x="17933" y="6231"/>
                    <a:pt x="17892" y="6111"/>
                  </a:cubicBezTo>
                  <a:cubicBezTo>
                    <a:pt x="17846" y="5980"/>
                    <a:pt x="17836" y="5880"/>
                    <a:pt x="17828" y="5792"/>
                  </a:cubicBezTo>
                  <a:cubicBezTo>
                    <a:pt x="17812" y="5633"/>
                    <a:pt x="17801" y="5528"/>
                    <a:pt x="17578" y="5323"/>
                  </a:cubicBezTo>
                  <a:cubicBezTo>
                    <a:pt x="17501" y="5252"/>
                    <a:pt x="17372" y="5220"/>
                    <a:pt x="17248" y="5188"/>
                  </a:cubicBezTo>
                  <a:lnTo>
                    <a:pt x="17180" y="5171"/>
                  </a:lnTo>
                  <a:cubicBezTo>
                    <a:pt x="17180" y="5171"/>
                    <a:pt x="17069" y="5070"/>
                    <a:pt x="17021" y="5026"/>
                  </a:cubicBezTo>
                  <a:lnTo>
                    <a:pt x="16885" y="5151"/>
                  </a:lnTo>
                  <a:lnTo>
                    <a:pt x="16843" y="5146"/>
                  </a:lnTo>
                  <a:cubicBezTo>
                    <a:pt x="16792" y="5140"/>
                    <a:pt x="16741" y="5139"/>
                    <a:pt x="16699" y="5139"/>
                  </a:cubicBezTo>
                  <a:lnTo>
                    <a:pt x="16608" y="5140"/>
                  </a:lnTo>
                  <a:cubicBezTo>
                    <a:pt x="16408" y="5140"/>
                    <a:pt x="16205" y="5112"/>
                    <a:pt x="16127" y="4776"/>
                  </a:cubicBezTo>
                  <a:cubicBezTo>
                    <a:pt x="16099" y="4657"/>
                    <a:pt x="16206" y="4398"/>
                    <a:pt x="16414" y="3962"/>
                  </a:cubicBezTo>
                  <a:cubicBezTo>
                    <a:pt x="16435" y="3917"/>
                    <a:pt x="16454" y="3878"/>
                    <a:pt x="16467" y="3848"/>
                  </a:cubicBezTo>
                  <a:cubicBezTo>
                    <a:pt x="16514" y="3745"/>
                    <a:pt x="16579" y="3651"/>
                    <a:pt x="16642" y="3560"/>
                  </a:cubicBezTo>
                  <a:cubicBezTo>
                    <a:pt x="16762" y="3385"/>
                    <a:pt x="16867" y="3233"/>
                    <a:pt x="16811" y="3072"/>
                  </a:cubicBezTo>
                  <a:cubicBezTo>
                    <a:pt x="16777" y="2973"/>
                    <a:pt x="16765" y="2868"/>
                    <a:pt x="16753" y="2767"/>
                  </a:cubicBezTo>
                  <a:cubicBezTo>
                    <a:pt x="16731" y="2574"/>
                    <a:pt x="16712" y="2408"/>
                    <a:pt x="16559" y="2319"/>
                  </a:cubicBezTo>
                  <a:lnTo>
                    <a:pt x="16467" y="2266"/>
                  </a:lnTo>
                  <a:lnTo>
                    <a:pt x="16544" y="2195"/>
                  </a:lnTo>
                  <a:cubicBezTo>
                    <a:pt x="16691" y="2061"/>
                    <a:pt x="16883" y="1948"/>
                    <a:pt x="17069" y="1839"/>
                  </a:cubicBezTo>
                  <a:cubicBezTo>
                    <a:pt x="17280" y="1715"/>
                    <a:pt x="17480" y="1597"/>
                    <a:pt x="17565" y="1474"/>
                  </a:cubicBezTo>
                  <a:cubicBezTo>
                    <a:pt x="17629" y="1381"/>
                    <a:pt x="17634" y="1248"/>
                    <a:pt x="17638" y="1119"/>
                  </a:cubicBezTo>
                  <a:cubicBezTo>
                    <a:pt x="17644" y="926"/>
                    <a:pt x="17653" y="662"/>
                    <a:pt x="17979" y="662"/>
                  </a:cubicBezTo>
                  <a:cubicBezTo>
                    <a:pt x="17999" y="662"/>
                    <a:pt x="18020" y="663"/>
                    <a:pt x="18042" y="665"/>
                  </a:cubicBezTo>
                  <a:lnTo>
                    <a:pt x="18150" y="675"/>
                  </a:lnTo>
                  <a:lnTo>
                    <a:pt x="18117" y="769"/>
                  </a:lnTo>
                  <a:cubicBezTo>
                    <a:pt x="18055" y="943"/>
                    <a:pt x="18046" y="1123"/>
                    <a:pt x="18037" y="1313"/>
                  </a:cubicBezTo>
                  <a:cubicBezTo>
                    <a:pt x="18031" y="1433"/>
                    <a:pt x="18024" y="1557"/>
                    <a:pt x="18004" y="1680"/>
                  </a:cubicBezTo>
                  <a:cubicBezTo>
                    <a:pt x="17979" y="1828"/>
                    <a:pt x="17907" y="1912"/>
                    <a:pt x="17843" y="1987"/>
                  </a:cubicBezTo>
                  <a:cubicBezTo>
                    <a:pt x="17768" y="2075"/>
                    <a:pt x="17708" y="2145"/>
                    <a:pt x="17727" y="2324"/>
                  </a:cubicBezTo>
                  <a:cubicBezTo>
                    <a:pt x="17751" y="2548"/>
                    <a:pt x="17862" y="2692"/>
                    <a:pt x="18119" y="2826"/>
                  </a:cubicBezTo>
                  <a:cubicBezTo>
                    <a:pt x="18179" y="2792"/>
                    <a:pt x="18240" y="2758"/>
                    <a:pt x="18301" y="2724"/>
                  </a:cubicBezTo>
                  <a:lnTo>
                    <a:pt x="18359" y="2691"/>
                  </a:lnTo>
                  <a:lnTo>
                    <a:pt x="18383" y="2712"/>
                  </a:lnTo>
                  <a:cubicBezTo>
                    <a:pt x="18370" y="2698"/>
                    <a:pt x="18357" y="2684"/>
                    <a:pt x="18345" y="2671"/>
                  </a:cubicBezTo>
                  <a:cubicBezTo>
                    <a:pt x="18098" y="2400"/>
                    <a:pt x="17884" y="2167"/>
                    <a:pt x="17912" y="1992"/>
                  </a:cubicBezTo>
                  <a:cubicBezTo>
                    <a:pt x="17921" y="1936"/>
                    <a:pt x="17953" y="1889"/>
                    <a:pt x="18006" y="1857"/>
                  </a:cubicBezTo>
                  <a:cubicBezTo>
                    <a:pt x="18082" y="1810"/>
                    <a:pt x="18159" y="1787"/>
                    <a:pt x="18233" y="1787"/>
                  </a:cubicBezTo>
                  <a:cubicBezTo>
                    <a:pt x="18376" y="1787"/>
                    <a:pt x="18478" y="1871"/>
                    <a:pt x="18559" y="1939"/>
                  </a:cubicBezTo>
                  <a:cubicBezTo>
                    <a:pt x="18593" y="1968"/>
                    <a:pt x="18645" y="2011"/>
                    <a:pt x="18667" y="2011"/>
                  </a:cubicBezTo>
                  <a:cubicBezTo>
                    <a:pt x="18670" y="2011"/>
                    <a:pt x="18677" y="2008"/>
                    <a:pt x="18688" y="1999"/>
                  </a:cubicBezTo>
                  <a:cubicBezTo>
                    <a:pt x="18739" y="1956"/>
                    <a:pt x="18735" y="1917"/>
                    <a:pt x="18719" y="1833"/>
                  </a:cubicBezTo>
                  <a:cubicBezTo>
                    <a:pt x="18700" y="1728"/>
                    <a:pt x="18673" y="1583"/>
                    <a:pt x="18862" y="1446"/>
                  </a:cubicBezTo>
                  <a:lnTo>
                    <a:pt x="18868" y="1441"/>
                  </a:lnTo>
                  <a:lnTo>
                    <a:pt x="18882" y="1434"/>
                  </a:lnTo>
                  <a:lnTo>
                    <a:pt x="18921" y="1505"/>
                  </a:lnTo>
                  <a:lnTo>
                    <a:pt x="18948" y="1527"/>
                  </a:lnTo>
                  <a:lnTo>
                    <a:pt x="18991" y="1552"/>
                  </a:lnTo>
                  <a:cubicBezTo>
                    <a:pt x="19005" y="1532"/>
                    <a:pt x="19003" y="1510"/>
                    <a:pt x="18999" y="1503"/>
                  </a:cubicBezTo>
                  <a:cubicBezTo>
                    <a:pt x="18999" y="1504"/>
                    <a:pt x="19006" y="1517"/>
                    <a:pt x="19040" y="1551"/>
                  </a:cubicBezTo>
                  <a:cubicBezTo>
                    <a:pt x="19132" y="1642"/>
                    <a:pt x="19324" y="1782"/>
                    <a:pt x="19438" y="1865"/>
                  </a:cubicBezTo>
                  <a:cubicBezTo>
                    <a:pt x="19514" y="1921"/>
                    <a:pt x="19541" y="1941"/>
                    <a:pt x="19554" y="1954"/>
                  </a:cubicBezTo>
                  <a:cubicBezTo>
                    <a:pt x="19583" y="1983"/>
                    <a:pt x="19605" y="2011"/>
                    <a:pt x="19625" y="2040"/>
                  </a:cubicBezTo>
                  <a:cubicBezTo>
                    <a:pt x="19664" y="2095"/>
                    <a:pt x="19694" y="2159"/>
                    <a:pt x="19716" y="2232"/>
                  </a:cubicBezTo>
                  <a:lnTo>
                    <a:pt x="19718" y="2237"/>
                  </a:lnTo>
                  <a:lnTo>
                    <a:pt x="19719" y="2243"/>
                  </a:lnTo>
                  <a:cubicBezTo>
                    <a:pt x="19732" y="2332"/>
                    <a:pt x="19711" y="2430"/>
                    <a:pt x="19656" y="2534"/>
                  </a:cubicBezTo>
                  <a:lnTo>
                    <a:pt x="19632" y="2579"/>
                  </a:lnTo>
                  <a:lnTo>
                    <a:pt x="19577" y="2579"/>
                  </a:lnTo>
                  <a:cubicBezTo>
                    <a:pt x="19423" y="2579"/>
                    <a:pt x="19295" y="2622"/>
                    <a:pt x="19251" y="2689"/>
                  </a:cubicBezTo>
                  <a:cubicBezTo>
                    <a:pt x="19250" y="2692"/>
                    <a:pt x="19248" y="2694"/>
                    <a:pt x="19247" y="2697"/>
                  </a:cubicBezTo>
                  <a:lnTo>
                    <a:pt x="19317" y="2774"/>
                  </a:lnTo>
                  <a:cubicBezTo>
                    <a:pt x="19377" y="2840"/>
                    <a:pt x="19426" y="2889"/>
                    <a:pt x="19470" y="2931"/>
                  </a:cubicBezTo>
                  <a:cubicBezTo>
                    <a:pt x="19632" y="3090"/>
                    <a:pt x="19689" y="3161"/>
                    <a:pt x="19716" y="3466"/>
                  </a:cubicBezTo>
                  <a:cubicBezTo>
                    <a:pt x="19750" y="3858"/>
                    <a:pt x="19647" y="3939"/>
                    <a:pt x="19446" y="4058"/>
                  </a:cubicBezTo>
                  <a:cubicBezTo>
                    <a:pt x="19370" y="4104"/>
                    <a:pt x="19283" y="4156"/>
                    <a:pt x="19182" y="4248"/>
                  </a:cubicBezTo>
                  <a:cubicBezTo>
                    <a:pt x="18985" y="4429"/>
                    <a:pt x="18888" y="4569"/>
                    <a:pt x="18896" y="4665"/>
                  </a:cubicBezTo>
                  <a:cubicBezTo>
                    <a:pt x="18903" y="4757"/>
                    <a:pt x="19009" y="4829"/>
                    <a:pt x="19143" y="4921"/>
                  </a:cubicBezTo>
                  <a:cubicBezTo>
                    <a:pt x="19289" y="5021"/>
                    <a:pt x="19467" y="5142"/>
                    <a:pt x="19567" y="5338"/>
                  </a:cubicBezTo>
                  <a:cubicBezTo>
                    <a:pt x="19701" y="5281"/>
                    <a:pt x="19722" y="5269"/>
                    <a:pt x="19889" y="5177"/>
                  </a:cubicBezTo>
                  <a:lnTo>
                    <a:pt x="20045" y="5090"/>
                  </a:lnTo>
                  <a:lnTo>
                    <a:pt x="20044" y="5234"/>
                  </a:lnTo>
                  <a:cubicBezTo>
                    <a:pt x="20043" y="5273"/>
                    <a:pt x="20110" y="5390"/>
                    <a:pt x="20164" y="5484"/>
                  </a:cubicBezTo>
                  <a:cubicBezTo>
                    <a:pt x="20292" y="5710"/>
                    <a:pt x="20438" y="5966"/>
                    <a:pt x="20356" y="6153"/>
                  </a:cubicBezTo>
                  <a:cubicBezTo>
                    <a:pt x="20334" y="6203"/>
                    <a:pt x="20297" y="6244"/>
                    <a:pt x="20246" y="6275"/>
                  </a:cubicBezTo>
                  <a:cubicBezTo>
                    <a:pt x="20312" y="6416"/>
                    <a:pt x="20300" y="6593"/>
                    <a:pt x="20209" y="6757"/>
                  </a:cubicBezTo>
                  <a:cubicBezTo>
                    <a:pt x="20120" y="6917"/>
                    <a:pt x="19979" y="7022"/>
                    <a:pt x="19831" y="7042"/>
                  </a:cubicBezTo>
                  <a:cubicBezTo>
                    <a:pt x="19842" y="7129"/>
                    <a:pt x="19850" y="7219"/>
                    <a:pt x="19858" y="7307"/>
                  </a:cubicBezTo>
                  <a:cubicBezTo>
                    <a:pt x="19882" y="7564"/>
                    <a:pt x="19906" y="7828"/>
                    <a:pt x="20000" y="8022"/>
                  </a:cubicBezTo>
                  <a:cubicBezTo>
                    <a:pt x="20015" y="8052"/>
                    <a:pt x="20103" y="8097"/>
                    <a:pt x="20167" y="8129"/>
                  </a:cubicBezTo>
                  <a:cubicBezTo>
                    <a:pt x="20289" y="8190"/>
                    <a:pt x="20428" y="8259"/>
                    <a:pt x="20444" y="8379"/>
                  </a:cubicBezTo>
                  <a:cubicBezTo>
                    <a:pt x="20454" y="8454"/>
                    <a:pt x="20415" y="8527"/>
                    <a:pt x="20326" y="8603"/>
                  </a:cubicBezTo>
                  <a:cubicBezTo>
                    <a:pt x="20215" y="8697"/>
                    <a:pt x="20296" y="8957"/>
                    <a:pt x="20345" y="9112"/>
                  </a:cubicBezTo>
                  <a:lnTo>
                    <a:pt x="20354" y="9140"/>
                  </a:lnTo>
                  <a:cubicBezTo>
                    <a:pt x="20364" y="9172"/>
                    <a:pt x="20353" y="9197"/>
                    <a:pt x="20334" y="9237"/>
                  </a:cubicBezTo>
                  <a:cubicBezTo>
                    <a:pt x="20317" y="9273"/>
                    <a:pt x="20267" y="9384"/>
                    <a:pt x="20293" y="9420"/>
                  </a:cubicBezTo>
                  <a:cubicBezTo>
                    <a:pt x="20303" y="9434"/>
                    <a:pt x="20338" y="9442"/>
                    <a:pt x="20386" y="9442"/>
                  </a:cubicBezTo>
                  <a:cubicBezTo>
                    <a:pt x="20671" y="9442"/>
                    <a:pt x="20855" y="9801"/>
                    <a:pt x="20874" y="9994"/>
                  </a:cubicBezTo>
                  <a:cubicBezTo>
                    <a:pt x="20886" y="10114"/>
                    <a:pt x="20847" y="10212"/>
                    <a:pt x="20813" y="10298"/>
                  </a:cubicBezTo>
                  <a:cubicBezTo>
                    <a:pt x="20769" y="10410"/>
                    <a:pt x="20737" y="10491"/>
                    <a:pt x="20810" y="10601"/>
                  </a:cubicBezTo>
                  <a:cubicBezTo>
                    <a:pt x="20848" y="10658"/>
                    <a:pt x="20961" y="10693"/>
                    <a:pt x="21105" y="10693"/>
                  </a:cubicBezTo>
                  <a:cubicBezTo>
                    <a:pt x="21237" y="10693"/>
                    <a:pt x="21329" y="10664"/>
                    <a:pt x="21349" y="10648"/>
                  </a:cubicBezTo>
                  <a:lnTo>
                    <a:pt x="21452" y="10567"/>
                  </a:lnTo>
                  <a:lnTo>
                    <a:pt x="21490" y="10686"/>
                  </a:lnTo>
                  <a:cubicBezTo>
                    <a:pt x="21600" y="11031"/>
                    <a:pt x="21569" y="11364"/>
                    <a:pt x="21391" y="11735"/>
                  </a:cubicBezTo>
                  <a:cubicBezTo>
                    <a:pt x="21352" y="11817"/>
                    <a:pt x="21283" y="11887"/>
                    <a:pt x="21216" y="11955"/>
                  </a:cubicBezTo>
                  <a:cubicBezTo>
                    <a:pt x="21132" y="12040"/>
                    <a:pt x="21053" y="12121"/>
                    <a:pt x="21041" y="12212"/>
                  </a:cubicBezTo>
                  <a:cubicBezTo>
                    <a:pt x="21042" y="12236"/>
                    <a:pt x="21089" y="12319"/>
                    <a:pt x="21120" y="12373"/>
                  </a:cubicBezTo>
                  <a:cubicBezTo>
                    <a:pt x="21186" y="12487"/>
                    <a:pt x="21260" y="12617"/>
                    <a:pt x="21260" y="12730"/>
                  </a:cubicBezTo>
                  <a:cubicBezTo>
                    <a:pt x="21260" y="13118"/>
                    <a:pt x="20689" y="13653"/>
                    <a:pt x="20624" y="13712"/>
                  </a:cubicBezTo>
                  <a:cubicBezTo>
                    <a:pt x="20530" y="13798"/>
                    <a:pt x="20494" y="13878"/>
                    <a:pt x="20513" y="13957"/>
                  </a:cubicBezTo>
                  <a:cubicBezTo>
                    <a:pt x="20562" y="14155"/>
                    <a:pt x="20945" y="14345"/>
                    <a:pt x="21288" y="14457"/>
                  </a:cubicBezTo>
                  <a:lnTo>
                    <a:pt x="21368" y="14483"/>
                  </a:lnTo>
                  <a:lnTo>
                    <a:pt x="21341" y="14557"/>
                  </a:lnTo>
                  <a:cubicBezTo>
                    <a:pt x="21265" y="14766"/>
                    <a:pt x="20366" y="15417"/>
                    <a:pt x="20154" y="15417"/>
                  </a:cubicBezTo>
                  <a:cubicBezTo>
                    <a:pt x="20127" y="15417"/>
                    <a:pt x="20103" y="15410"/>
                    <a:pt x="20083" y="15397"/>
                  </a:cubicBezTo>
                  <a:cubicBezTo>
                    <a:pt x="19924" y="15290"/>
                    <a:pt x="19655" y="15164"/>
                    <a:pt x="19423" y="15164"/>
                  </a:cubicBezTo>
                  <a:cubicBezTo>
                    <a:pt x="19190" y="15164"/>
                    <a:pt x="19070" y="15294"/>
                    <a:pt x="19059" y="15562"/>
                  </a:cubicBezTo>
                  <a:lnTo>
                    <a:pt x="19051" y="15727"/>
                  </a:lnTo>
                  <a:lnTo>
                    <a:pt x="18914" y="15620"/>
                  </a:lnTo>
                  <a:cubicBezTo>
                    <a:pt x="18806" y="15534"/>
                    <a:pt x="18730" y="15523"/>
                    <a:pt x="18670" y="15523"/>
                  </a:cubicBezTo>
                  <a:cubicBezTo>
                    <a:pt x="18638" y="15523"/>
                    <a:pt x="18604" y="15527"/>
                    <a:pt x="18568" y="15531"/>
                  </a:cubicBezTo>
                  <a:cubicBezTo>
                    <a:pt x="18527" y="15535"/>
                    <a:pt x="18485" y="15540"/>
                    <a:pt x="18438" y="15540"/>
                  </a:cubicBezTo>
                  <a:cubicBezTo>
                    <a:pt x="18384" y="15540"/>
                    <a:pt x="18334" y="15534"/>
                    <a:pt x="18284" y="15521"/>
                  </a:cubicBezTo>
                  <a:cubicBezTo>
                    <a:pt x="18090" y="15470"/>
                    <a:pt x="18023" y="15376"/>
                    <a:pt x="17978" y="15313"/>
                  </a:cubicBezTo>
                  <a:cubicBezTo>
                    <a:pt x="17943" y="15264"/>
                    <a:pt x="17939" y="15262"/>
                    <a:pt x="17911" y="15262"/>
                  </a:cubicBezTo>
                  <a:cubicBezTo>
                    <a:pt x="17874" y="15262"/>
                    <a:pt x="17814" y="15277"/>
                    <a:pt x="17733" y="15305"/>
                  </a:cubicBezTo>
                  <a:cubicBezTo>
                    <a:pt x="17670" y="15327"/>
                    <a:pt x="17599" y="15338"/>
                    <a:pt x="17515" y="15338"/>
                  </a:cubicBezTo>
                  <a:cubicBezTo>
                    <a:pt x="17310" y="15338"/>
                    <a:pt x="17067" y="15269"/>
                    <a:pt x="16853" y="15208"/>
                  </a:cubicBezTo>
                  <a:cubicBezTo>
                    <a:pt x="16722" y="15171"/>
                    <a:pt x="16599" y="15136"/>
                    <a:pt x="16499" y="15121"/>
                  </a:cubicBezTo>
                  <a:cubicBezTo>
                    <a:pt x="16434" y="15111"/>
                    <a:pt x="16375" y="15101"/>
                    <a:pt x="16320" y="15091"/>
                  </a:cubicBezTo>
                  <a:cubicBezTo>
                    <a:pt x="16175" y="15067"/>
                    <a:pt x="16061" y="15048"/>
                    <a:pt x="15975" y="15048"/>
                  </a:cubicBezTo>
                  <a:cubicBezTo>
                    <a:pt x="15806" y="15048"/>
                    <a:pt x="15722" y="15113"/>
                    <a:pt x="15525" y="15517"/>
                  </a:cubicBezTo>
                  <a:cubicBezTo>
                    <a:pt x="15496" y="15577"/>
                    <a:pt x="15498" y="15713"/>
                    <a:pt x="15499" y="15823"/>
                  </a:cubicBezTo>
                  <a:cubicBezTo>
                    <a:pt x="15501" y="15985"/>
                    <a:pt x="15500" y="16079"/>
                    <a:pt x="15452" y="16134"/>
                  </a:cubicBezTo>
                  <a:cubicBezTo>
                    <a:pt x="15398" y="16196"/>
                    <a:pt x="15252" y="16248"/>
                    <a:pt x="15017" y="16327"/>
                  </a:cubicBezTo>
                  <a:cubicBezTo>
                    <a:pt x="14876" y="16375"/>
                    <a:pt x="14717" y="16429"/>
                    <a:pt x="14658" y="16467"/>
                  </a:cubicBezTo>
                  <a:cubicBezTo>
                    <a:pt x="14568" y="16528"/>
                    <a:pt x="14539" y="16586"/>
                    <a:pt x="14503" y="16661"/>
                  </a:cubicBezTo>
                  <a:cubicBezTo>
                    <a:pt x="14455" y="16761"/>
                    <a:pt x="14400" y="16875"/>
                    <a:pt x="14197" y="16983"/>
                  </a:cubicBezTo>
                  <a:cubicBezTo>
                    <a:pt x="14103" y="17034"/>
                    <a:pt x="14027" y="17119"/>
                    <a:pt x="13946" y="17209"/>
                  </a:cubicBezTo>
                  <a:cubicBezTo>
                    <a:pt x="13901" y="17259"/>
                    <a:pt x="13854" y="17310"/>
                    <a:pt x="13804" y="17357"/>
                  </a:cubicBezTo>
                  <a:cubicBezTo>
                    <a:pt x="13695" y="17456"/>
                    <a:pt x="13527" y="17505"/>
                    <a:pt x="13291" y="17505"/>
                  </a:cubicBezTo>
                  <a:cubicBezTo>
                    <a:pt x="13116" y="17505"/>
                    <a:pt x="12936" y="17479"/>
                    <a:pt x="12791" y="17458"/>
                  </a:cubicBezTo>
                  <a:cubicBezTo>
                    <a:pt x="12700" y="17445"/>
                    <a:pt x="12623" y="17433"/>
                    <a:pt x="12579" y="17433"/>
                  </a:cubicBezTo>
                  <a:cubicBezTo>
                    <a:pt x="12578" y="17433"/>
                    <a:pt x="12577" y="17433"/>
                    <a:pt x="12576" y="17433"/>
                  </a:cubicBezTo>
                  <a:cubicBezTo>
                    <a:pt x="12537" y="17474"/>
                    <a:pt x="12468" y="17514"/>
                    <a:pt x="12350" y="17514"/>
                  </a:cubicBezTo>
                  <a:cubicBezTo>
                    <a:pt x="12149" y="17514"/>
                    <a:pt x="11878" y="17400"/>
                    <a:pt x="11661" y="17309"/>
                  </a:cubicBezTo>
                  <a:cubicBezTo>
                    <a:pt x="11575" y="17273"/>
                    <a:pt x="11501" y="17242"/>
                    <a:pt x="11452" y="17227"/>
                  </a:cubicBezTo>
                  <a:cubicBezTo>
                    <a:pt x="11322" y="17188"/>
                    <a:pt x="11310" y="17035"/>
                    <a:pt x="11298" y="16901"/>
                  </a:cubicBezTo>
                  <a:cubicBezTo>
                    <a:pt x="11295" y="16857"/>
                    <a:pt x="11289" y="16789"/>
                    <a:pt x="11278" y="16756"/>
                  </a:cubicBezTo>
                  <a:cubicBezTo>
                    <a:pt x="11250" y="16769"/>
                    <a:pt x="11181" y="16814"/>
                    <a:pt x="11041" y="16967"/>
                  </a:cubicBezTo>
                  <a:lnTo>
                    <a:pt x="11021" y="16988"/>
                  </a:lnTo>
                  <a:cubicBezTo>
                    <a:pt x="10857" y="17167"/>
                    <a:pt x="10802" y="17227"/>
                    <a:pt x="10880" y="17442"/>
                  </a:cubicBezTo>
                  <a:cubicBezTo>
                    <a:pt x="10954" y="17644"/>
                    <a:pt x="10811" y="17707"/>
                    <a:pt x="10742" y="17738"/>
                  </a:cubicBezTo>
                  <a:cubicBezTo>
                    <a:pt x="10676" y="17766"/>
                    <a:pt x="10676" y="17766"/>
                    <a:pt x="10699" y="17825"/>
                  </a:cubicBezTo>
                  <a:cubicBezTo>
                    <a:pt x="10715" y="17866"/>
                    <a:pt x="10842" y="17946"/>
                    <a:pt x="10935" y="18004"/>
                  </a:cubicBezTo>
                  <a:cubicBezTo>
                    <a:pt x="11127" y="18124"/>
                    <a:pt x="11325" y="18248"/>
                    <a:pt x="11342" y="18410"/>
                  </a:cubicBezTo>
                  <a:cubicBezTo>
                    <a:pt x="11349" y="18484"/>
                    <a:pt x="11318" y="18553"/>
                    <a:pt x="11249" y="18616"/>
                  </a:cubicBezTo>
                  <a:cubicBezTo>
                    <a:pt x="11126" y="18729"/>
                    <a:pt x="11024" y="18796"/>
                    <a:pt x="10935" y="18855"/>
                  </a:cubicBezTo>
                  <a:cubicBezTo>
                    <a:pt x="10774" y="18961"/>
                    <a:pt x="10667" y="19031"/>
                    <a:pt x="10543" y="19322"/>
                  </a:cubicBezTo>
                  <a:cubicBezTo>
                    <a:pt x="10492" y="19439"/>
                    <a:pt x="10383" y="19531"/>
                    <a:pt x="10278" y="19620"/>
                  </a:cubicBezTo>
                  <a:cubicBezTo>
                    <a:pt x="10143" y="19735"/>
                    <a:pt x="10015" y="19843"/>
                    <a:pt x="10016" y="19992"/>
                  </a:cubicBezTo>
                  <a:cubicBezTo>
                    <a:pt x="10016" y="20032"/>
                    <a:pt x="10023" y="20074"/>
                    <a:pt x="10039" y="20126"/>
                  </a:cubicBezTo>
                  <a:lnTo>
                    <a:pt x="10063" y="20207"/>
                  </a:lnTo>
                  <a:lnTo>
                    <a:pt x="9974" y="20225"/>
                  </a:lnTo>
                  <a:cubicBezTo>
                    <a:pt x="9928" y="20235"/>
                    <a:pt x="9887" y="20239"/>
                    <a:pt x="9847" y="20239"/>
                  </a:cubicBezTo>
                  <a:cubicBezTo>
                    <a:pt x="9836" y="20239"/>
                    <a:pt x="9825" y="20239"/>
                    <a:pt x="9813" y="20238"/>
                  </a:cubicBezTo>
                  <a:cubicBezTo>
                    <a:pt x="9646" y="20227"/>
                    <a:pt x="9591" y="20121"/>
                    <a:pt x="9554" y="20051"/>
                  </a:cubicBezTo>
                  <a:cubicBezTo>
                    <a:pt x="9539" y="20023"/>
                    <a:pt x="9523" y="19993"/>
                    <a:pt x="9509" y="19989"/>
                  </a:cubicBezTo>
                  <a:cubicBezTo>
                    <a:pt x="9439" y="19968"/>
                    <a:pt x="8946" y="19843"/>
                    <a:pt x="8877" y="19833"/>
                  </a:cubicBezTo>
                  <a:cubicBezTo>
                    <a:pt x="8745" y="19838"/>
                    <a:pt x="8664" y="19885"/>
                    <a:pt x="8579" y="19935"/>
                  </a:cubicBezTo>
                  <a:cubicBezTo>
                    <a:pt x="8497" y="19983"/>
                    <a:pt x="8411" y="20033"/>
                    <a:pt x="8290" y="20033"/>
                  </a:cubicBezTo>
                  <a:lnTo>
                    <a:pt x="7848" y="20033"/>
                  </a:lnTo>
                  <a:cubicBezTo>
                    <a:pt x="7444" y="20033"/>
                    <a:pt x="7105" y="20029"/>
                    <a:pt x="6761" y="20010"/>
                  </a:cubicBezTo>
                  <a:cubicBezTo>
                    <a:pt x="6709" y="20007"/>
                    <a:pt x="6657" y="20005"/>
                    <a:pt x="6605" y="20005"/>
                  </a:cubicBezTo>
                  <a:cubicBezTo>
                    <a:pt x="6507" y="20005"/>
                    <a:pt x="6406" y="20010"/>
                    <a:pt x="6309" y="20014"/>
                  </a:cubicBezTo>
                  <a:cubicBezTo>
                    <a:pt x="6210" y="20018"/>
                    <a:pt x="6107" y="20022"/>
                    <a:pt x="6005" y="20022"/>
                  </a:cubicBezTo>
                  <a:cubicBezTo>
                    <a:pt x="5931" y="20022"/>
                    <a:pt x="5865" y="20020"/>
                    <a:pt x="5802" y="20015"/>
                  </a:cubicBezTo>
                  <a:cubicBezTo>
                    <a:pt x="5667" y="20006"/>
                    <a:pt x="5542" y="19971"/>
                    <a:pt x="5421" y="19937"/>
                  </a:cubicBezTo>
                  <a:cubicBezTo>
                    <a:pt x="5338" y="19914"/>
                    <a:pt x="5260" y="19892"/>
                    <a:pt x="5179" y="19878"/>
                  </a:cubicBezTo>
                  <a:cubicBezTo>
                    <a:pt x="5112" y="19867"/>
                    <a:pt x="5038" y="19861"/>
                    <a:pt x="4946" y="19861"/>
                  </a:cubicBezTo>
                  <a:cubicBezTo>
                    <a:pt x="4892" y="19861"/>
                    <a:pt x="4838" y="19863"/>
                    <a:pt x="4784" y="19865"/>
                  </a:cubicBezTo>
                  <a:cubicBezTo>
                    <a:pt x="4727" y="19866"/>
                    <a:pt x="4671" y="19868"/>
                    <a:pt x="4615" y="19868"/>
                  </a:cubicBezTo>
                  <a:cubicBezTo>
                    <a:pt x="4560" y="19868"/>
                    <a:pt x="4512" y="19867"/>
                    <a:pt x="4467" y="19863"/>
                  </a:cubicBezTo>
                  <a:cubicBezTo>
                    <a:pt x="4445" y="19861"/>
                    <a:pt x="4424" y="19861"/>
                    <a:pt x="4401" y="19861"/>
                  </a:cubicBezTo>
                  <a:cubicBezTo>
                    <a:pt x="4339" y="19861"/>
                    <a:pt x="4274" y="19866"/>
                    <a:pt x="4205" y="19872"/>
                  </a:cubicBezTo>
                  <a:cubicBezTo>
                    <a:pt x="4134" y="19878"/>
                    <a:pt x="4060" y="19884"/>
                    <a:pt x="3987" y="19884"/>
                  </a:cubicBezTo>
                  <a:cubicBezTo>
                    <a:pt x="3873" y="19884"/>
                    <a:pt x="3783" y="19869"/>
                    <a:pt x="3703" y="19837"/>
                  </a:cubicBezTo>
                  <a:cubicBezTo>
                    <a:pt x="3608" y="19799"/>
                    <a:pt x="3534" y="19729"/>
                    <a:pt x="3462" y="19662"/>
                  </a:cubicBezTo>
                  <a:cubicBezTo>
                    <a:pt x="3373" y="19579"/>
                    <a:pt x="3289" y="19500"/>
                    <a:pt x="3184" y="19499"/>
                  </a:cubicBezTo>
                  <a:lnTo>
                    <a:pt x="3169" y="19499"/>
                  </a:lnTo>
                  <a:cubicBezTo>
                    <a:pt x="3023" y="19499"/>
                    <a:pt x="2966" y="19524"/>
                    <a:pt x="2943" y="19546"/>
                  </a:cubicBezTo>
                  <a:cubicBezTo>
                    <a:pt x="2910" y="19577"/>
                    <a:pt x="2912" y="19642"/>
                    <a:pt x="2914" y="19717"/>
                  </a:cubicBezTo>
                  <a:cubicBezTo>
                    <a:pt x="2917" y="19825"/>
                    <a:pt x="2922" y="19967"/>
                    <a:pt x="2813" y="20089"/>
                  </a:cubicBezTo>
                  <a:cubicBezTo>
                    <a:pt x="2963" y="20191"/>
                    <a:pt x="3107" y="20313"/>
                    <a:pt x="3257" y="20466"/>
                  </a:cubicBezTo>
                  <a:lnTo>
                    <a:pt x="3306" y="20515"/>
                  </a:lnTo>
                  <a:lnTo>
                    <a:pt x="3261" y="20568"/>
                  </a:lnTo>
                  <a:cubicBezTo>
                    <a:pt x="3166" y="20681"/>
                    <a:pt x="3055" y="20738"/>
                    <a:pt x="2931" y="20738"/>
                  </a:cubicBezTo>
                  <a:cubicBezTo>
                    <a:pt x="2798" y="20738"/>
                    <a:pt x="2673" y="20674"/>
                    <a:pt x="2552" y="20613"/>
                  </a:cubicBezTo>
                  <a:cubicBezTo>
                    <a:pt x="2439" y="20555"/>
                    <a:pt x="2332" y="20501"/>
                    <a:pt x="2231" y="20501"/>
                  </a:cubicBezTo>
                  <a:cubicBezTo>
                    <a:pt x="2179" y="20501"/>
                    <a:pt x="2099" y="20513"/>
                    <a:pt x="1999" y="20619"/>
                  </a:cubicBezTo>
                  <a:cubicBezTo>
                    <a:pt x="1979" y="20640"/>
                    <a:pt x="2010" y="20714"/>
                    <a:pt x="2036" y="20773"/>
                  </a:cubicBezTo>
                  <a:cubicBezTo>
                    <a:pt x="2079" y="20874"/>
                    <a:pt x="2128" y="20987"/>
                    <a:pt x="2071" y="21094"/>
                  </a:cubicBezTo>
                  <a:cubicBezTo>
                    <a:pt x="2032" y="21166"/>
                    <a:pt x="1955" y="21217"/>
                    <a:pt x="1833" y="21250"/>
                  </a:cubicBezTo>
                  <a:cubicBezTo>
                    <a:pt x="1783" y="21263"/>
                    <a:pt x="1731" y="21270"/>
                    <a:pt x="1674" y="21270"/>
                  </a:cubicBezTo>
                  <a:cubicBezTo>
                    <a:pt x="1626" y="21270"/>
                    <a:pt x="1583" y="21265"/>
                    <a:pt x="1544" y="21261"/>
                  </a:cubicBezTo>
                  <a:cubicBezTo>
                    <a:pt x="1515" y="21258"/>
                    <a:pt x="1489" y="21255"/>
                    <a:pt x="1464" y="21255"/>
                  </a:cubicBezTo>
                  <a:cubicBezTo>
                    <a:pt x="1425" y="21255"/>
                    <a:pt x="1385" y="21255"/>
                    <a:pt x="1364" y="21428"/>
                  </a:cubicBezTo>
                  <a:lnTo>
                    <a:pt x="1344" y="21600"/>
                  </a:lnTo>
                  <a:cubicBezTo>
                    <a:pt x="1344" y="21600"/>
                    <a:pt x="1214" y="21475"/>
                    <a:pt x="1214" y="21475"/>
                  </a:cubicBezTo>
                  <a:close/>
                </a:path>
              </a:pathLst>
            </a:custGeom>
            <a:solidFill>
              <a:srgbClr val="C9D0D8"/>
            </a:solidFill>
            <a:ln w="6350" cap="flat">
              <a:solidFill>
                <a:srgbClr val="FFFFFF"/>
              </a:solidFill>
              <a:prstDash val="solid"/>
              <a:miter lim="400000"/>
              <a:headEnd/>
              <a:tailEnd/>
            </a:ln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61" name="Shape 108"/>
            <p:cNvSpPr>
              <a:spLocks/>
            </p:cNvSpPr>
            <p:nvPr/>
          </p:nvSpPr>
          <p:spPr bwMode="auto">
            <a:xfrm>
              <a:off x="941353" y="2920705"/>
              <a:ext cx="1597011" cy="1318462"/>
            </a:xfrm>
            <a:custGeom>
              <a:avLst/>
              <a:gdLst>
                <a:gd name="T0" fmla="*/ 798506 w 21586"/>
                <a:gd name="T1" fmla="*/ 659231 h 21600"/>
                <a:gd name="T2" fmla="*/ 798506 w 21586"/>
                <a:gd name="T3" fmla="*/ 659231 h 21600"/>
                <a:gd name="T4" fmla="*/ 798506 w 21586"/>
                <a:gd name="T5" fmla="*/ 659231 h 21600"/>
                <a:gd name="T6" fmla="*/ 798506 w 21586"/>
                <a:gd name="T7" fmla="*/ 65923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586"/>
                <a:gd name="T13" fmla="*/ 0 h 21600"/>
                <a:gd name="T14" fmla="*/ 21586 w 21586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86" h="21600" extrusionOk="0">
                  <a:moveTo>
                    <a:pt x="5213" y="21600"/>
                  </a:moveTo>
                  <a:cubicBezTo>
                    <a:pt x="5077" y="21600"/>
                    <a:pt x="4946" y="21581"/>
                    <a:pt x="4808" y="21560"/>
                  </a:cubicBezTo>
                  <a:cubicBezTo>
                    <a:pt x="4669" y="21539"/>
                    <a:pt x="4526" y="21518"/>
                    <a:pt x="4376" y="21518"/>
                  </a:cubicBezTo>
                  <a:cubicBezTo>
                    <a:pt x="3965" y="21518"/>
                    <a:pt x="3697" y="20739"/>
                    <a:pt x="3461" y="20052"/>
                  </a:cubicBezTo>
                  <a:cubicBezTo>
                    <a:pt x="3371" y="19789"/>
                    <a:pt x="3286" y="19541"/>
                    <a:pt x="3212" y="19400"/>
                  </a:cubicBezTo>
                  <a:cubicBezTo>
                    <a:pt x="3140" y="19263"/>
                    <a:pt x="3013" y="19129"/>
                    <a:pt x="2890" y="18999"/>
                  </a:cubicBezTo>
                  <a:cubicBezTo>
                    <a:pt x="2631" y="18726"/>
                    <a:pt x="2337" y="18416"/>
                    <a:pt x="2444" y="17959"/>
                  </a:cubicBezTo>
                  <a:cubicBezTo>
                    <a:pt x="2598" y="17304"/>
                    <a:pt x="2341" y="17083"/>
                    <a:pt x="2016" y="16802"/>
                  </a:cubicBezTo>
                  <a:cubicBezTo>
                    <a:pt x="1778" y="16597"/>
                    <a:pt x="1508" y="16364"/>
                    <a:pt x="1422" y="15934"/>
                  </a:cubicBezTo>
                  <a:cubicBezTo>
                    <a:pt x="1390" y="15772"/>
                    <a:pt x="1292" y="15623"/>
                    <a:pt x="1197" y="15478"/>
                  </a:cubicBezTo>
                  <a:cubicBezTo>
                    <a:pt x="1020" y="15209"/>
                    <a:pt x="800" y="14874"/>
                    <a:pt x="1070" y="14438"/>
                  </a:cubicBezTo>
                  <a:cubicBezTo>
                    <a:pt x="1376" y="13943"/>
                    <a:pt x="1265" y="13525"/>
                    <a:pt x="1147" y="13082"/>
                  </a:cubicBezTo>
                  <a:cubicBezTo>
                    <a:pt x="1047" y="12708"/>
                    <a:pt x="944" y="12321"/>
                    <a:pt x="1155" y="11948"/>
                  </a:cubicBezTo>
                  <a:cubicBezTo>
                    <a:pt x="1280" y="11725"/>
                    <a:pt x="1418" y="11582"/>
                    <a:pt x="1540" y="11456"/>
                  </a:cubicBezTo>
                  <a:cubicBezTo>
                    <a:pt x="1778" y="11210"/>
                    <a:pt x="1934" y="11048"/>
                    <a:pt x="1873" y="10412"/>
                  </a:cubicBezTo>
                  <a:cubicBezTo>
                    <a:pt x="1828" y="9951"/>
                    <a:pt x="1620" y="9793"/>
                    <a:pt x="1357" y="9593"/>
                  </a:cubicBezTo>
                  <a:cubicBezTo>
                    <a:pt x="1180" y="9459"/>
                    <a:pt x="984" y="9310"/>
                    <a:pt x="833" y="9050"/>
                  </a:cubicBezTo>
                  <a:cubicBezTo>
                    <a:pt x="764" y="9080"/>
                    <a:pt x="683" y="9096"/>
                    <a:pt x="594" y="9096"/>
                  </a:cubicBezTo>
                  <a:cubicBezTo>
                    <a:pt x="404" y="9096"/>
                    <a:pt x="146" y="9019"/>
                    <a:pt x="42" y="8803"/>
                  </a:cubicBezTo>
                  <a:cubicBezTo>
                    <a:pt x="-12" y="8692"/>
                    <a:pt x="-14" y="8563"/>
                    <a:pt x="34" y="8436"/>
                  </a:cubicBezTo>
                  <a:cubicBezTo>
                    <a:pt x="49" y="8060"/>
                    <a:pt x="423" y="7652"/>
                    <a:pt x="725" y="7321"/>
                  </a:cubicBezTo>
                  <a:cubicBezTo>
                    <a:pt x="824" y="7214"/>
                    <a:pt x="909" y="7120"/>
                    <a:pt x="955" y="7056"/>
                  </a:cubicBezTo>
                  <a:lnTo>
                    <a:pt x="966" y="7041"/>
                  </a:lnTo>
                  <a:lnTo>
                    <a:pt x="979" y="7030"/>
                  </a:lnTo>
                  <a:cubicBezTo>
                    <a:pt x="1004" y="7008"/>
                    <a:pt x="1012" y="6951"/>
                    <a:pt x="1020" y="6866"/>
                  </a:cubicBezTo>
                  <a:cubicBezTo>
                    <a:pt x="1033" y="6742"/>
                    <a:pt x="1058" y="6483"/>
                    <a:pt x="1309" y="6483"/>
                  </a:cubicBezTo>
                  <a:cubicBezTo>
                    <a:pt x="1352" y="6483"/>
                    <a:pt x="1400" y="6491"/>
                    <a:pt x="1456" y="6508"/>
                  </a:cubicBezTo>
                  <a:cubicBezTo>
                    <a:pt x="1810" y="6612"/>
                    <a:pt x="1931" y="6878"/>
                    <a:pt x="2019" y="7072"/>
                  </a:cubicBezTo>
                  <a:cubicBezTo>
                    <a:pt x="2104" y="7258"/>
                    <a:pt x="2144" y="7333"/>
                    <a:pt x="2300" y="7333"/>
                  </a:cubicBezTo>
                  <a:cubicBezTo>
                    <a:pt x="2375" y="7333"/>
                    <a:pt x="2472" y="7313"/>
                    <a:pt x="2588" y="7273"/>
                  </a:cubicBezTo>
                  <a:lnTo>
                    <a:pt x="2591" y="7271"/>
                  </a:lnTo>
                  <a:cubicBezTo>
                    <a:pt x="2612" y="7181"/>
                    <a:pt x="2636" y="7093"/>
                    <a:pt x="2659" y="7007"/>
                  </a:cubicBezTo>
                  <a:cubicBezTo>
                    <a:pt x="2789" y="6522"/>
                    <a:pt x="2844" y="6258"/>
                    <a:pt x="2544" y="6032"/>
                  </a:cubicBezTo>
                  <a:lnTo>
                    <a:pt x="2410" y="5930"/>
                  </a:lnTo>
                  <a:lnTo>
                    <a:pt x="2518" y="5790"/>
                  </a:lnTo>
                  <a:cubicBezTo>
                    <a:pt x="2668" y="5596"/>
                    <a:pt x="2732" y="5170"/>
                    <a:pt x="2794" y="4758"/>
                  </a:cubicBezTo>
                  <a:cubicBezTo>
                    <a:pt x="2894" y="4091"/>
                    <a:pt x="3008" y="3335"/>
                    <a:pt x="3528" y="3145"/>
                  </a:cubicBezTo>
                  <a:cubicBezTo>
                    <a:pt x="3674" y="3092"/>
                    <a:pt x="3797" y="2914"/>
                    <a:pt x="3916" y="2741"/>
                  </a:cubicBezTo>
                  <a:cubicBezTo>
                    <a:pt x="3961" y="2676"/>
                    <a:pt x="4004" y="2614"/>
                    <a:pt x="4046" y="2560"/>
                  </a:cubicBezTo>
                  <a:cubicBezTo>
                    <a:pt x="4178" y="2394"/>
                    <a:pt x="4307" y="2331"/>
                    <a:pt x="4418" y="2285"/>
                  </a:cubicBezTo>
                  <a:lnTo>
                    <a:pt x="4452" y="2270"/>
                  </a:lnTo>
                  <a:lnTo>
                    <a:pt x="4488" y="2279"/>
                  </a:lnTo>
                  <a:cubicBezTo>
                    <a:pt x="4527" y="2290"/>
                    <a:pt x="4560" y="2298"/>
                    <a:pt x="4589" y="2304"/>
                  </a:cubicBezTo>
                  <a:cubicBezTo>
                    <a:pt x="4758" y="2343"/>
                    <a:pt x="4806" y="2364"/>
                    <a:pt x="4975" y="2548"/>
                  </a:cubicBezTo>
                  <a:cubicBezTo>
                    <a:pt x="5064" y="2384"/>
                    <a:pt x="5154" y="2284"/>
                    <a:pt x="5241" y="2186"/>
                  </a:cubicBezTo>
                  <a:cubicBezTo>
                    <a:pt x="5352" y="2062"/>
                    <a:pt x="5457" y="1944"/>
                    <a:pt x="5574" y="1683"/>
                  </a:cubicBezTo>
                  <a:cubicBezTo>
                    <a:pt x="5669" y="1474"/>
                    <a:pt x="5715" y="1294"/>
                    <a:pt x="5760" y="1121"/>
                  </a:cubicBezTo>
                  <a:cubicBezTo>
                    <a:pt x="5837" y="819"/>
                    <a:pt x="5911" y="534"/>
                    <a:pt x="6205" y="187"/>
                  </a:cubicBezTo>
                  <a:lnTo>
                    <a:pt x="6364" y="0"/>
                  </a:lnTo>
                  <a:lnTo>
                    <a:pt x="6421" y="259"/>
                  </a:lnTo>
                  <a:cubicBezTo>
                    <a:pt x="6578" y="972"/>
                    <a:pt x="7956" y="1238"/>
                    <a:pt x="8788" y="1238"/>
                  </a:cubicBezTo>
                  <a:cubicBezTo>
                    <a:pt x="8853" y="1238"/>
                    <a:pt x="8909" y="1236"/>
                    <a:pt x="8954" y="1232"/>
                  </a:cubicBezTo>
                  <a:cubicBezTo>
                    <a:pt x="9169" y="1216"/>
                    <a:pt x="9305" y="1177"/>
                    <a:pt x="9425" y="1142"/>
                  </a:cubicBezTo>
                  <a:cubicBezTo>
                    <a:pt x="9526" y="1112"/>
                    <a:pt x="9613" y="1087"/>
                    <a:pt x="9714" y="1087"/>
                  </a:cubicBezTo>
                  <a:cubicBezTo>
                    <a:pt x="9878" y="1087"/>
                    <a:pt x="10053" y="1156"/>
                    <a:pt x="10318" y="1326"/>
                  </a:cubicBezTo>
                  <a:cubicBezTo>
                    <a:pt x="10412" y="1386"/>
                    <a:pt x="10498" y="1507"/>
                    <a:pt x="10589" y="1636"/>
                  </a:cubicBezTo>
                  <a:cubicBezTo>
                    <a:pt x="10697" y="1788"/>
                    <a:pt x="10832" y="1977"/>
                    <a:pt x="10932" y="1977"/>
                  </a:cubicBezTo>
                  <a:cubicBezTo>
                    <a:pt x="10978" y="1977"/>
                    <a:pt x="11029" y="1931"/>
                    <a:pt x="11085" y="1840"/>
                  </a:cubicBezTo>
                  <a:lnTo>
                    <a:pt x="11174" y="1695"/>
                  </a:lnTo>
                  <a:lnTo>
                    <a:pt x="11280" y="1821"/>
                  </a:lnTo>
                  <a:cubicBezTo>
                    <a:pt x="11587" y="2181"/>
                    <a:pt x="11967" y="2289"/>
                    <a:pt x="12302" y="2384"/>
                  </a:cubicBezTo>
                  <a:cubicBezTo>
                    <a:pt x="12773" y="2517"/>
                    <a:pt x="13257" y="2654"/>
                    <a:pt x="13184" y="3538"/>
                  </a:cubicBezTo>
                  <a:cubicBezTo>
                    <a:pt x="13216" y="3533"/>
                    <a:pt x="13249" y="3531"/>
                    <a:pt x="13281" y="3531"/>
                  </a:cubicBezTo>
                  <a:cubicBezTo>
                    <a:pt x="13565" y="3531"/>
                    <a:pt x="13816" y="3712"/>
                    <a:pt x="14036" y="3871"/>
                  </a:cubicBezTo>
                  <a:cubicBezTo>
                    <a:pt x="14192" y="3983"/>
                    <a:pt x="14339" y="4089"/>
                    <a:pt x="14445" y="4089"/>
                  </a:cubicBezTo>
                  <a:cubicBezTo>
                    <a:pt x="14478" y="4089"/>
                    <a:pt x="14522" y="4080"/>
                    <a:pt x="14574" y="4013"/>
                  </a:cubicBezTo>
                  <a:lnTo>
                    <a:pt x="14645" y="3918"/>
                  </a:lnTo>
                  <a:lnTo>
                    <a:pt x="14736" y="3984"/>
                  </a:lnTo>
                  <a:cubicBezTo>
                    <a:pt x="14961" y="4148"/>
                    <a:pt x="15067" y="4609"/>
                    <a:pt x="15180" y="5098"/>
                  </a:cubicBezTo>
                  <a:cubicBezTo>
                    <a:pt x="15282" y="5539"/>
                    <a:pt x="15409" y="6087"/>
                    <a:pt x="15586" y="6087"/>
                  </a:cubicBezTo>
                  <a:cubicBezTo>
                    <a:pt x="15608" y="6087"/>
                    <a:pt x="15634" y="6080"/>
                    <a:pt x="15662" y="6064"/>
                  </a:cubicBezTo>
                  <a:cubicBezTo>
                    <a:pt x="15921" y="5926"/>
                    <a:pt x="16190" y="5907"/>
                    <a:pt x="16442" y="5907"/>
                  </a:cubicBezTo>
                  <a:cubicBezTo>
                    <a:pt x="16503" y="5907"/>
                    <a:pt x="16563" y="5908"/>
                    <a:pt x="16622" y="5909"/>
                  </a:cubicBezTo>
                  <a:cubicBezTo>
                    <a:pt x="16679" y="5910"/>
                    <a:pt x="16736" y="5912"/>
                    <a:pt x="16791" y="5912"/>
                  </a:cubicBezTo>
                  <a:cubicBezTo>
                    <a:pt x="17061" y="5912"/>
                    <a:pt x="17273" y="5882"/>
                    <a:pt x="17430" y="5735"/>
                  </a:cubicBezTo>
                  <a:lnTo>
                    <a:pt x="17603" y="5574"/>
                  </a:lnTo>
                  <a:lnTo>
                    <a:pt x="17638" y="5835"/>
                  </a:lnTo>
                  <a:cubicBezTo>
                    <a:pt x="17699" y="6295"/>
                    <a:pt x="17929" y="6423"/>
                    <a:pt x="18220" y="6585"/>
                  </a:cubicBezTo>
                  <a:cubicBezTo>
                    <a:pt x="18504" y="6743"/>
                    <a:pt x="18825" y="6921"/>
                    <a:pt x="18981" y="7443"/>
                  </a:cubicBezTo>
                  <a:cubicBezTo>
                    <a:pt x="19052" y="7678"/>
                    <a:pt x="19246" y="7812"/>
                    <a:pt x="19472" y="7968"/>
                  </a:cubicBezTo>
                  <a:cubicBezTo>
                    <a:pt x="19687" y="8116"/>
                    <a:pt x="19926" y="8281"/>
                    <a:pt x="20081" y="8568"/>
                  </a:cubicBezTo>
                  <a:cubicBezTo>
                    <a:pt x="20206" y="8508"/>
                    <a:pt x="20328" y="8494"/>
                    <a:pt x="20431" y="8482"/>
                  </a:cubicBezTo>
                  <a:cubicBezTo>
                    <a:pt x="20641" y="8458"/>
                    <a:pt x="20757" y="8445"/>
                    <a:pt x="20845" y="8117"/>
                  </a:cubicBezTo>
                  <a:lnTo>
                    <a:pt x="20931" y="7796"/>
                  </a:lnTo>
                  <a:lnTo>
                    <a:pt x="21079" y="8082"/>
                  </a:lnTo>
                  <a:cubicBezTo>
                    <a:pt x="21132" y="8184"/>
                    <a:pt x="21226" y="8264"/>
                    <a:pt x="21325" y="8348"/>
                  </a:cubicBezTo>
                  <a:cubicBezTo>
                    <a:pt x="21385" y="8399"/>
                    <a:pt x="21446" y="8450"/>
                    <a:pt x="21503" y="8511"/>
                  </a:cubicBezTo>
                  <a:lnTo>
                    <a:pt x="21586" y="8599"/>
                  </a:lnTo>
                  <a:lnTo>
                    <a:pt x="21527" y="8713"/>
                  </a:lnTo>
                  <a:cubicBezTo>
                    <a:pt x="21393" y="8971"/>
                    <a:pt x="21342" y="9136"/>
                    <a:pt x="21337" y="9205"/>
                  </a:cubicBezTo>
                  <a:cubicBezTo>
                    <a:pt x="21283" y="10093"/>
                    <a:pt x="21172" y="10265"/>
                    <a:pt x="20865" y="10331"/>
                  </a:cubicBezTo>
                  <a:cubicBezTo>
                    <a:pt x="20735" y="10359"/>
                    <a:pt x="20588" y="10390"/>
                    <a:pt x="20379" y="10736"/>
                  </a:cubicBezTo>
                  <a:lnTo>
                    <a:pt x="20293" y="10879"/>
                  </a:lnTo>
                  <a:lnTo>
                    <a:pt x="20186" y="10758"/>
                  </a:lnTo>
                  <a:cubicBezTo>
                    <a:pt x="20103" y="10664"/>
                    <a:pt x="20023" y="10620"/>
                    <a:pt x="19936" y="10620"/>
                  </a:cubicBezTo>
                  <a:cubicBezTo>
                    <a:pt x="19814" y="10620"/>
                    <a:pt x="19680" y="10709"/>
                    <a:pt x="19550" y="10795"/>
                  </a:cubicBezTo>
                  <a:cubicBezTo>
                    <a:pt x="19405" y="10890"/>
                    <a:pt x="19256" y="10989"/>
                    <a:pt x="19096" y="10989"/>
                  </a:cubicBezTo>
                  <a:cubicBezTo>
                    <a:pt x="19074" y="10989"/>
                    <a:pt x="19053" y="10987"/>
                    <a:pt x="19031" y="10983"/>
                  </a:cubicBezTo>
                  <a:cubicBezTo>
                    <a:pt x="18671" y="10921"/>
                    <a:pt x="18496" y="10728"/>
                    <a:pt x="18341" y="10557"/>
                  </a:cubicBezTo>
                  <a:cubicBezTo>
                    <a:pt x="18212" y="10413"/>
                    <a:pt x="18107" y="10298"/>
                    <a:pt x="17900" y="10264"/>
                  </a:cubicBezTo>
                  <a:cubicBezTo>
                    <a:pt x="17838" y="10308"/>
                    <a:pt x="17739" y="10369"/>
                    <a:pt x="17577" y="10468"/>
                  </a:cubicBezTo>
                  <a:cubicBezTo>
                    <a:pt x="17211" y="10693"/>
                    <a:pt x="17177" y="10703"/>
                    <a:pt x="17163" y="10707"/>
                  </a:cubicBezTo>
                  <a:cubicBezTo>
                    <a:pt x="17124" y="10719"/>
                    <a:pt x="17081" y="10726"/>
                    <a:pt x="17036" y="10726"/>
                  </a:cubicBezTo>
                  <a:cubicBezTo>
                    <a:pt x="16931" y="10726"/>
                    <a:pt x="16827" y="10692"/>
                    <a:pt x="16735" y="10662"/>
                  </a:cubicBezTo>
                  <a:cubicBezTo>
                    <a:pt x="16659" y="10637"/>
                    <a:pt x="16588" y="10613"/>
                    <a:pt x="16532" y="10613"/>
                  </a:cubicBezTo>
                  <a:cubicBezTo>
                    <a:pt x="16514" y="10613"/>
                    <a:pt x="16499" y="10616"/>
                    <a:pt x="16486" y="10621"/>
                  </a:cubicBezTo>
                  <a:cubicBezTo>
                    <a:pt x="16361" y="10669"/>
                    <a:pt x="16238" y="10763"/>
                    <a:pt x="16119" y="10855"/>
                  </a:cubicBezTo>
                  <a:cubicBezTo>
                    <a:pt x="15941" y="10992"/>
                    <a:pt x="15758" y="11133"/>
                    <a:pt x="15552" y="11133"/>
                  </a:cubicBezTo>
                  <a:cubicBezTo>
                    <a:pt x="15392" y="11133"/>
                    <a:pt x="15243" y="11049"/>
                    <a:pt x="15101" y="10876"/>
                  </a:cubicBezTo>
                  <a:cubicBezTo>
                    <a:pt x="15056" y="10944"/>
                    <a:pt x="15014" y="11008"/>
                    <a:pt x="14976" y="11067"/>
                  </a:cubicBezTo>
                  <a:cubicBezTo>
                    <a:pt x="14548" y="11721"/>
                    <a:pt x="14441" y="11855"/>
                    <a:pt x="13587" y="12185"/>
                  </a:cubicBezTo>
                  <a:cubicBezTo>
                    <a:pt x="13518" y="12212"/>
                    <a:pt x="13445" y="12239"/>
                    <a:pt x="13370" y="12266"/>
                  </a:cubicBezTo>
                  <a:cubicBezTo>
                    <a:pt x="12701" y="12510"/>
                    <a:pt x="12228" y="12732"/>
                    <a:pt x="12245" y="13365"/>
                  </a:cubicBezTo>
                  <a:cubicBezTo>
                    <a:pt x="12252" y="13396"/>
                    <a:pt x="12326" y="13479"/>
                    <a:pt x="12375" y="13535"/>
                  </a:cubicBezTo>
                  <a:cubicBezTo>
                    <a:pt x="12517" y="13695"/>
                    <a:pt x="12712" y="13915"/>
                    <a:pt x="12673" y="14234"/>
                  </a:cubicBezTo>
                  <a:cubicBezTo>
                    <a:pt x="12644" y="14460"/>
                    <a:pt x="12422" y="14591"/>
                    <a:pt x="12207" y="14717"/>
                  </a:cubicBezTo>
                  <a:cubicBezTo>
                    <a:pt x="12126" y="14764"/>
                    <a:pt x="12026" y="14823"/>
                    <a:pt x="11996" y="14859"/>
                  </a:cubicBezTo>
                  <a:cubicBezTo>
                    <a:pt x="11853" y="15032"/>
                    <a:pt x="11565" y="15197"/>
                    <a:pt x="11311" y="15342"/>
                  </a:cubicBezTo>
                  <a:cubicBezTo>
                    <a:pt x="11169" y="15424"/>
                    <a:pt x="10974" y="15536"/>
                    <a:pt x="10937" y="15584"/>
                  </a:cubicBezTo>
                  <a:cubicBezTo>
                    <a:pt x="10534" y="16112"/>
                    <a:pt x="10575" y="16434"/>
                    <a:pt x="10637" y="16920"/>
                  </a:cubicBezTo>
                  <a:cubicBezTo>
                    <a:pt x="10668" y="17164"/>
                    <a:pt x="10703" y="17440"/>
                    <a:pt x="10685" y="17780"/>
                  </a:cubicBezTo>
                  <a:cubicBezTo>
                    <a:pt x="10649" y="18440"/>
                    <a:pt x="10238" y="18707"/>
                    <a:pt x="9802" y="18991"/>
                  </a:cubicBezTo>
                  <a:cubicBezTo>
                    <a:pt x="9637" y="19097"/>
                    <a:pt x="9468" y="19208"/>
                    <a:pt x="9305" y="19345"/>
                  </a:cubicBezTo>
                  <a:lnTo>
                    <a:pt x="9183" y="19447"/>
                  </a:lnTo>
                  <a:cubicBezTo>
                    <a:pt x="8769" y="19794"/>
                    <a:pt x="8705" y="19848"/>
                    <a:pt x="8656" y="20323"/>
                  </a:cubicBezTo>
                  <a:lnTo>
                    <a:pt x="8643" y="20450"/>
                  </a:lnTo>
                  <a:lnTo>
                    <a:pt x="8539" y="20461"/>
                  </a:lnTo>
                  <a:cubicBezTo>
                    <a:pt x="8488" y="20466"/>
                    <a:pt x="8438" y="20470"/>
                    <a:pt x="8387" y="20470"/>
                  </a:cubicBezTo>
                  <a:cubicBezTo>
                    <a:pt x="8233" y="20470"/>
                    <a:pt x="8101" y="20439"/>
                    <a:pt x="7983" y="20377"/>
                  </a:cubicBezTo>
                  <a:cubicBezTo>
                    <a:pt x="7921" y="20346"/>
                    <a:pt x="7859" y="20276"/>
                    <a:pt x="7765" y="20165"/>
                  </a:cubicBezTo>
                  <a:cubicBezTo>
                    <a:pt x="7730" y="20123"/>
                    <a:pt x="7672" y="20055"/>
                    <a:pt x="7645" y="20032"/>
                  </a:cubicBezTo>
                  <a:cubicBezTo>
                    <a:pt x="7631" y="20031"/>
                    <a:pt x="7617" y="20031"/>
                    <a:pt x="7604" y="20031"/>
                  </a:cubicBezTo>
                  <a:cubicBezTo>
                    <a:pt x="7475" y="20031"/>
                    <a:pt x="7402" y="20079"/>
                    <a:pt x="7308" y="20141"/>
                  </a:cubicBezTo>
                  <a:cubicBezTo>
                    <a:pt x="7204" y="20211"/>
                    <a:pt x="7085" y="20290"/>
                    <a:pt x="6893" y="20290"/>
                  </a:cubicBezTo>
                  <a:cubicBezTo>
                    <a:pt x="6564" y="20290"/>
                    <a:pt x="6552" y="20334"/>
                    <a:pt x="6505" y="20498"/>
                  </a:cubicBezTo>
                  <a:cubicBezTo>
                    <a:pt x="6467" y="20634"/>
                    <a:pt x="6414" y="20820"/>
                    <a:pt x="6236" y="21035"/>
                  </a:cubicBezTo>
                  <a:cubicBezTo>
                    <a:pt x="5915" y="21426"/>
                    <a:pt x="5599" y="21600"/>
                    <a:pt x="5213" y="21600"/>
                  </a:cubicBezTo>
                  <a:close/>
                </a:path>
              </a:pathLst>
            </a:custGeom>
            <a:solidFill>
              <a:srgbClr val="C9D0D8"/>
            </a:solidFill>
            <a:ln w="6350" cap="flat">
              <a:solidFill>
                <a:srgbClr val="FFFFFF"/>
              </a:solidFill>
              <a:prstDash val="solid"/>
              <a:miter lim="400000"/>
              <a:headEnd/>
              <a:tailEnd/>
            </a:ln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62" name="Shape 109"/>
            <p:cNvSpPr>
              <a:spLocks/>
            </p:cNvSpPr>
            <p:nvPr/>
          </p:nvSpPr>
          <p:spPr bwMode="auto">
            <a:xfrm>
              <a:off x="1555725" y="3279389"/>
              <a:ext cx="1851278" cy="1779206"/>
            </a:xfrm>
            <a:custGeom>
              <a:avLst/>
              <a:gdLst>
                <a:gd name="T0" fmla="*/ 925639 w 21561"/>
                <a:gd name="T1" fmla="*/ 889603 h 21600"/>
                <a:gd name="T2" fmla="*/ 925639 w 21561"/>
                <a:gd name="T3" fmla="*/ 889603 h 21600"/>
                <a:gd name="T4" fmla="*/ 925639 w 21561"/>
                <a:gd name="T5" fmla="*/ 889603 h 21600"/>
                <a:gd name="T6" fmla="*/ 925639 w 21561"/>
                <a:gd name="T7" fmla="*/ 88960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561"/>
                <a:gd name="T13" fmla="*/ 0 h 21600"/>
                <a:gd name="T14" fmla="*/ 21561 w 21561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61" h="21600" extrusionOk="0">
                  <a:moveTo>
                    <a:pt x="15699" y="21600"/>
                  </a:moveTo>
                  <a:cubicBezTo>
                    <a:pt x="15545" y="21600"/>
                    <a:pt x="15393" y="21560"/>
                    <a:pt x="15216" y="21513"/>
                  </a:cubicBezTo>
                  <a:cubicBezTo>
                    <a:pt x="15122" y="21487"/>
                    <a:pt x="15025" y="21462"/>
                    <a:pt x="14918" y="21440"/>
                  </a:cubicBezTo>
                  <a:cubicBezTo>
                    <a:pt x="14779" y="21411"/>
                    <a:pt x="14727" y="21273"/>
                    <a:pt x="14692" y="21182"/>
                  </a:cubicBezTo>
                  <a:cubicBezTo>
                    <a:pt x="14685" y="21162"/>
                    <a:pt x="14675" y="21136"/>
                    <a:pt x="14666" y="21118"/>
                  </a:cubicBezTo>
                  <a:cubicBezTo>
                    <a:pt x="14650" y="21128"/>
                    <a:pt x="14622" y="21150"/>
                    <a:pt x="14578" y="21196"/>
                  </a:cubicBezTo>
                  <a:cubicBezTo>
                    <a:pt x="14477" y="21301"/>
                    <a:pt x="14367" y="21354"/>
                    <a:pt x="14251" y="21354"/>
                  </a:cubicBezTo>
                  <a:cubicBezTo>
                    <a:pt x="14018" y="21354"/>
                    <a:pt x="13825" y="21139"/>
                    <a:pt x="13670" y="20967"/>
                  </a:cubicBezTo>
                  <a:lnTo>
                    <a:pt x="13626" y="20918"/>
                  </a:lnTo>
                  <a:cubicBezTo>
                    <a:pt x="13444" y="20719"/>
                    <a:pt x="13378" y="20470"/>
                    <a:pt x="13320" y="20250"/>
                  </a:cubicBezTo>
                  <a:cubicBezTo>
                    <a:pt x="13226" y="19894"/>
                    <a:pt x="13160" y="19708"/>
                    <a:pt x="12812" y="19708"/>
                  </a:cubicBezTo>
                  <a:lnTo>
                    <a:pt x="12695" y="19708"/>
                  </a:lnTo>
                  <a:cubicBezTo>
                    <a:pt x="12467" y="19708"/>
                    <a:pt x="12435" y="19705"/>
                    <a:pt x="12339" y="19640"/>
                  </a:cubicBezTo>
                  <a:cubicBezTo>
                    <a:pt x="12307" y="19618"/>
                    <a:pt x="12262" y="19588"/>
                    <a:pt x="12167" y="19541"/>
                  </a:cubicBezTo>
                  <a:cubicBezTo>
                    <a:pt x="12071" y="19494"/>
                    <a:pt x="11980" y="19410"/>
                    <a:pt x="11893" y="19329"/>
                  </a:cubicBezTo>
                  <a:cubicBezTo>
                    <a:pt x="11777" y="19222"/>
                    <a:pt x="11658" y="19111"/>
                    <a:pt x="11553" y="19111"/>
                  </a:cubicBezTo>
                  <a:cubicBezTo>
                    <a:pt x="11529" y="19111"/>
                    <a:pt x="11505" y="19117"/>
                    <a:pt x="11480" y="19130"/>
                  </a:cubicBezTo>
                  <a:cubicBezTo>
                    <a:pt x="11226" y="19256"/>
                    <a:pt x="11030" y="19315"/>
                    <a:pt x="10863" y="19315"/>
                  </a:cubicBezTo>
                  <a:cubicBezTo>
                    <a:pt x="10567" y="19315"/>
                    <a:pt x="10407" y="19125"/>
                    <a:pt x="10236" y="18924"/>
                  </a:cubicBezTo>
                  <a:cubicBezTo>
                    <a:pt x="10145" y="18816"/>
                    <a:pt x="10044" y="18696"/>
                    <a:pt x="9907" y="18582"/>
                  </a:cubicBezTo>
                  <a:cubicBezTo>
                    <a:pt x="9815" y="18777"/>
                    <a:pt x="9726" y="18894"/>
                    <a:pt x="9606" y="18894"/>
                  </a:cubicBezTo>
                  <a:cubicBezTo>
                    <a:pt x="9461" y="18894"/>
                    <a:pt x="9387" y="18731"/>
                    <a:pt x="9300" y="18543"/>
                  </a:cubicBezTo>
                  <a:lnTo>
                    <a:pt x="9496" y="18430"/>
                  </a:lnTo>
                  <a:cubicBezTo>
                    <a:pt x="9484" y="18410"/>
                    <a:pt x="9454" y="18389"/>
                    <a:pt x="9416" y="18389"/>
                  </a:cubicBezTo>
                  <a:cubicBezTo>
                    <a:pt x="9365" y="18389"/>
                    <a:pt x="9334" y="18426"/>
                    <a:pt x="9328" y="18443"/>
                  </a:cubicBezTo>
                  <a:cubicBezTo>
                    <a:pt x="9345" y="18396"/>
                    <a:pt x="9359" y="18160"/>
                    <a:pt x="9359" y="17916"/>
                  </a:cubicBezTo>
                  <a:cubicBezTo>
                    <a:pt x="9351" y="17835"/>
                    <a:pt x="9309" y="17738"/>
                    <a:pt x="9265" y="17634"/>
                  </a:cubicBezTo>
                  <a:cubicBezTo>
                    <a:pt x="9219" y="17526"/>
                    <a:pt x="9171" y="17414"/>
                    <a:pt x="9154" y="17291"/>
                  </a:cubicBezTo>
                  <a:cubicBezTo>
                    <a:pt x="9038" y="16472"/>
                    <a:pt x="8129" y="15970"/>
                    <a:pt x="7530" y="15970"/>
                  </a:cubicBezTo>
                  <a:cubicBezTo>
                    <a:pt x="7360" y="15970"/>
                    <a:pt x="7308" y="15784"/>
                    <a:pt x="7262" y="15621"/>
                  </a:cubicBezTo>
                  <a:cubicBezTo>
                    <a:pt x="7190" y="15367"/>
                    <a:pt x="7122" y="15184"/>
                    <a:pt x="6909" y="15143"/>
                  </a:cubicBezTo>
                  <a:cubicBezTo>
                    <a:pt x="6891" y="15140"/>
                    <a:pt x="6875" y="15138"/>
                    <a:pt x="6859" y="15138"/>
                  </a:cubicBezTo>
                  <a:cubicBezTo>
                    <a:pt x="6760" y="15138"/>
                    <a:pt x="6677" y="15198"/>
                    <a:pt x="6581" y="15269"/>
                  </a:cubicBezTo>
                  <a:cubicBezTo>
                    <a:pt x="6465" y="15353"/>
                    <a:pt x="6333" y="15449"/>
                    <a:pt x="6152" y="15449"/>
                  </a:cubicBezTo>
                  <a:cubicBezTo>
                    <a:pt x="6045" y="15449"/>
                    <a:pt x="5935" y="15416"/>
                    <a:pt x="5817" y="15348"/>
                  </a:cubicBezTo>
                  <a:cubicBezTo>
                    <a:pt x="5759" y="15314"/>
                    <a:pt x="5700" y="15298"/>
                    <a:pt x="5639" y="15298"/>
                  </a:cubicBezTo>
                  <a:cubicBezTo>
                    <a:pt x="5519" y="15298"/>
                    <a:pt x="5391" y="15361"/>
                    <a:pt x="5256" y="15427"/>
                  </a:cubicBezTo>
                  <a:cubicBezTo>
                    <a:pt x="5093" y="15508"/>
                    <a:pt x="4908" y="15599"/>
                    <a:pt x="4693" y="15599"/>
                  </a:cubicBezTo>
                  <a:cubicBezTo>
                    <a:pt x="4307" y="15599"/>
                    <a:pt x="4122" y="15974"/>
                    <a:pt x="4114" y="16322"/>
                  </a:cubicBezTo>
                  <a:lnTo>
                    <a:pt x="4111" y="16434"/>
                  </a:lnTo>
                  <a:lnTo>
                    <a:pt x="3979" y="16436"/>
                  </a:lnTo>
                  <a:cubicBezTo>
                    <a:pt x="3415" y="16436"/>
                    <a:pt x="3335" y="16153"/>
                    <a:pt x="3250" y="15853"/>
                  </a:cubicBezTo>
                  <a:cubicBezTo>
                    <a:pt x="3227" y="15773"/>
                    <a:pt x="3204" y="15690"/>
                    <a:pt x="3170" y="15604"/>
                  </a:cubicBezTo>
                  <a:cubicBezTo>
                    <a:pt x="3132" y="15508"/>
                    <a:pt x="3132" y="15408"/>
                    <a:pt x="3133" y="15311"/>
                  </a:cubicBezTo>
                  <a:cubicBezTo>
                    <a:pt x="3133" y="15236"/>
                    <a:pt x="3133" y="15164"/>
                    <a:pt x="3117" y="15092"/>
                  </a:cubicBezTo>
                  <a:lnTo>
                    <a:pt x="2773" y="15092"/>
                  </a:lnTo>
                  <a:lnTo>
                    <a:pt x="2758" y="14635"/>
                  </a:lnTo>
                  <a:cubicBezTo>
                    <a:pt x="2564" y="14434"/>
                    <a:pt x="2453" y="14328"/>
                    <a:pt x="2315" y="14196"/>
                  </a:cubicBezTo>
                  <a:cubicBezTo>
                    <a:pt x="2245" y="14129"/>
                    <a:pt x="2168" y="14055"/>
                    <a:pt x="2069" y="13959"/>
                  </a:cubicBezTo>
                  <a:cubicBezTo>
                    <a:pt x="2059" y="13949"/>
                    <a:pt x="2037" y="13928"/>
                    <a:pt x="1788" y="13562"/>
                  </a:cubicBezTo>
                  <a:cubicBezTo>
                    <a:pt x="1655" y="13559"/>
                    <a:pt x="1379" y="13396"/>
                    <a:pt x="1345" y="13365"/>
                  </a:cubicBezTo>
                  <a:lnTo>
                    <a:pt x="1224" y="13256"/>
                  </a:lnTo>
                  <a:lnTo>
                    <a:pt x="1363" y="13175"/>
                  </a:lnTo>
                  <a:cubicBezTo>
                    <a:pt x="1679" y="12989"/>
                    <a:pt x="1642" y="12686"/>
                    <a:pt x="1611" y="12564"/>
                  </a:cubicBezTo>
                  <a:cubicBezTo>
                    <a:pt x="1548" y="12313"/>
                    <a:pt x="1328" y="12059"/>
                    <a:pt x="1030" y="12059"/>
                  </a:cubicBezTo>
                  <a:cubicBezTo>
                    <a:pt x="990" y="12059"/>
                    <a:pt x="949" y="12064"/>
                    <a:pt x="908" y="12074"/>
                  </a:cubicBezTo>
                  <a:lnTo>
                    <a:pt x="779" y="12103"/>
                  </a:lnTo>
                  <a:lnTo>
                    <a:pt x="772" y="11966"/>
                  </a:lnTo>
                  <a:cubicBezTo>
                    <a:pt x="761" y="11770"/>
                    <a:pt x="670" y="11729"/>
                    <a:pt x="483" y="11662"/>
                  </a:cubicBezTo>
                  <a:cubicBezTo>
                    <a:pt x="262" y="11582"/>
                    <a:pt x="-39" y="11473"/>
                    <a:pt x="5" y="10899"/>
                  </a:cubicBezTo>
                  <a:cubicBezTo>
                    <a:pt x="55" y="10247"/>
                    <a:pt x="116" y="10179"/>
                    <a:pt x="577" y="9847"/>
                  </a:cubicBezTo>
                  <a:lnTo>
                    <a:pt x="679" y="9773"/>
                  </a:lnTo>
                  <a:cubicBezTo>
                    <a:pt x="830" y="9663"/>
                    <a:pt x="983" y="9579"/>
                    <a:pt x="1130" y="9496"/>
                  </a:cubicBezTo>
                  <a:cubicBezTo>
                    <a:pt x="1490" y="9295"/>
                    <a:pt x="1750" y="9149"/>
                    <a:pt x="1773" y="8790"/>
                  </a:cubicBezTo>
                  <a:cubicBezTo>
                    <a:pt x="1787" y="8564"/>
                    <a:pt x="1760" y="8381"/>
                    <a:pt x="1734" y="8204"/>
                  </a:cubicBezTo>
                  <a:cubicBezTo>
                    <a:pt x="1678" y="7822"/>
                    <a:pt x="1629" y="7493"/>
                    <a:pt x="2049" y="7019"/>
                  </a:cubicBezTo>
                  <a:cubicBezTo>
                    <a:pt x="2107" y="6953"/>
                    <a:pt x="2230" y="6891"/>
                    <a:pt x="2441" y="6787"/>
                  </a:cubicBezTo>
                  <a:cubicBezTo>
                    <a:pt x="2633" y="6693"/>
                    <a:pt x="2872" y="6575"/>
                    <a:pt x="2968" y="6475"/>
                  </a:cubicBezTo>
                  <a:cubicBezTo>
                    <a:pt x="3020" y="6421"/>
                    <a:pt x="3108" y="6376"/>
                    <a:pt x="3210" y="6325"/>
                  </a:cubicBezTo>
                  <a:cubicBezTo>
                    <a:pt x="3296" y="6282"/>
                    <a:pt x="3473" y="6192"/>
                    <a:pt x="3488" y="6142"/>
                  </a:cubicBezTo>
                  <a:cubicBezTo>
                    <a:pt x="3503" y="6036"/>
                    <a:pt x="3420" y="5946"/>
                    <a:pt x="3300" y="5830"/>
                  </a:cubicBezTo>
                  <a:cubicBezTo>
                    <a:pt x="3208" y="5741"/>
                    <a:pt x="3121" y="5656"/>
                    <a:pt x="3117" y="5542"/>
                  </a:cubicBezTo>
                  <a:cubicBezTo>
                    <a:pt x="3095" y="4856"/>
                    <a:pt x="3760" y="4647"/>
                    <a:pt x="4246" y="4495"/>
                  </a:cubicBezTo>
                  <a:cubicBezTo>
                    <a:pt x="4309" y="4476"/>
                    <a:pt x="4370" y="4456"/>
                    <a:pt x="4429" y="4437"/>
                  </a:cubicBezTo>
                  <a:cubicBezTo>
                    <a:pt x="5123" y="4206"/>
                    <a:pt x="5176" y="4136"/>
                    <a:pt x="5518" y="3685"/>
                  </a:cubicBezTo>
                  <a:cubicBezTo>
                    <a:pt x="5574" y="3612"/>
                    <a:pt x="5637" y="3529"/>
                    <a:pt x="5711" y="3434"/>
                  </a:cubicBezTo>
                  <a:lnTo>
                    <a:pt x="5800" y="3321"/>
                  </a:lnTo>
                  <a:lnTo>
                    <a:pt x="5886" y="3436"/>
                  </a:lnTo>
                  <a:cubicBezTo>
                    <a:pt x="6043" y="3646"/>
                    <a:pt x="6154" y="3646"/>
                    <a:pt x="6190" y="3646"/>
                  </a:cubicBezTo>
                  <a:cubicBezTo>
                    <a:pt x="6302" y="3646"/>
                    <a:pt x="6427" y="3563"/>
                    <a:pt x="6559" y="3476"/>
                  </a:cubicBezTo>
                  <a:cubicBezTo>
                    <a:pt x="6673" y="3400"/>
                    <a:pt x="6792" y="3322"/>
                    <a:pt x="6927" y="3277"/>
                  </a:cubicBezTo>
                  <a:cubicBezTo>
                    <a:pt x="6959" y="3266"/>
                    <a:pt x="6996" y="3261"/>
                    <a:pt x="7034" y="3261"/>
                  </a:cubicBezTo>
                  <a:cubicBezTo>
                    <a:pt x="7112" y="3261"/>
                    <a:pt x="7191" y="3283"/>
                    <a:pt x="7268" y="3305"/>
                  </a:cubicBezTo>
                  <a:cubicBezTo>
                    <a:pt x="7337" y="3324"/>
                    <a:pt x="7408" y="3344"/>
                    <a:pt x="7468" y="3344"/>
                  </a:cubicBezTo>
                  <a:cubicBezTo>
                    <a:pt x="7489" y="3344"/>
                    <a:pt x="7507" y="3342"/>
                    <a:pt x="7523" y="3337"/>
                  </a:cubicBezTo>
                  <a:cubicBezTo>
                    <a:pt x="7564" y="3321"/>
                    <a:pt x="7938" y="3126"/>
                    <a:pt x="8076" y="3048"/>
                  </a:cubicBezTo>
                  <a:lnTo>
                    <a:pt x="8076" y="2988"/>
                  </a:lnTo>
                  <a:lnTo>
                    <a:pt x="8198" y="2999"/>
                  </a:lnTo>
                  <a:cubicBezTo>
                    <a:pt x="8476" y="3024"/>
                    <a:pt x="8618" y="3160"/>
                    <a:pt x="8744" y="3280"/>
                  </a:cubicBezTo>
                  <a:cubicBezTo>
                    <a:pt x="8864" y="3394"/>
                    <a:pt x="8977" y="3501"/>
                    <a:pt x="9220" y="3537"/>
                  </a:cubicBezTo>
                  <a:cubicBezTo>
                    <a:pt x="9228" y="3538"/>
                    <a:pt x="9236" y="3539"/>
                    <a:pt x="9244" y="3539"/>
                  </a:cubicBezTo>
                  <a:cubicBezTo>
                    <a:pt x="9325" y="3539"/>
                    <a:pt x="9423" y="3483"/>
                    <a:pt x="9528" y="3423"/>
                  </a:cubicBezTo>
                  <a:cubicBezTo>
                    <a:pt x="9658" y="3349"/>
                    <a:pt x="9805" y="3266"/>
                    <a:pt x="9968" y="3266"/>
                  </a:cubicBezTo>
                  <a:cubicBezTo>
                    <a:pt x="10063" y="3266"/>
                    <a:pt x="10155" y="3295"/>
                    <a:pt x="10240" y="3353"/>
                  </a:cubicBezTo>
                  <a:cubicBezTo>
                    <a:pt x="10442" y="3108"/>
                    <a:pt x="10612" y="3077"/>
                    <a:pt x="10729" y="3055"/>
                  </a:cubicBezTo>
                  <a:cubicBezTo>
                    <a:pt x="10846" y="3033"/>
                    <a:pt x="10910" y="3022"/>
                    <a:pt x="10952" y="2434"/>
                  </a:cubicBezTo>
                  <a:cubicBezTo>
                    <a:pt x="10968" y="2200"/>
                    <a:pt x="11297" y="1696"/>
                    <a:pt x="11504" y="1465"/>
                  </a:cubicBezTo>
                  <a:cubicBezTo>
                    <a:pt x="11458" y="1416"/>
                    <a:pt x="11417" y="1359"/>
                    <a:pt x="11378" y="1304"/>
                  </a:cubicBezTo>
                  <a:cubicBezTo>
                    <a:pt x="11322" y="1227"/>
                    <a:pt x="11269" y="1153"/>
                    <a:pt x="11208" y="1114"/>
                  </a:cubicBezTo>
                  <a:lnTo>
                    <a:pt x="10940" y="945"/>
                  </a:lnTo>
                  <a:lnTo>
                    <a:pt x="11250" y="899"/>
                  </a:lnTo>
                  <a:cubicBezTo>
                    <a:pt x="11269" y="896"/>
                    <a:pt x="11333" y="886"/>
                    <a:pt x="11413" y="873"/>
                  </a:cubicBezTo>
                  <a:cubicBezTo>
                    <a:pt x="11664" y="833"/>
                    <a:pt x="11777" y="816"/>
                    <a:pt x="11831" y="808"/>
                  </a:cubicBezTo>
                  <a:cubicBezTo>
                    <a:pt x="11856" y="779"/>
                    <a:pt x="11891" y="735"/>
                    <a:pt x="11930" y="687"/>
                  </a:cubicBezTo>
                  <a:cubicBezTo>
                    <a:pt x="12295" y="231"/>
                    <a:pt x="12511" y="0"/>
                    <a:pt x="12678" y="0"/>
                  </a:cubicBezTo>
                  <a:cubicBezTo>
                    <a:pt x="12808" y="6"/>
                    <a:pt x="12929" y="82"/>
                    <a:pt x="13046" y="225"/>
                  </a:cubicBezTo>
                  <a:cubicBezTo>
                    <a:pt x="13277" y="508"/>
                    <a:pt x="13447" y="1006"/>
                    <a:pt x="13425" y="1214"/>
                  </a:cubicBezTo>
                  <a:cubicBezTo>
                    <a:pt x="13388" y="1553"/>
                    <a:pt x="13165" y="1761"/>
                    <a:pt x="12968" y="1945"/>
                  </a:cubicBezTo>
                  <a:cubicBezTo>
                    <a:pt x="12765" y="2134"/>
                    <a:pt x="12590" y="2298"/>
                    <a:pt x="12590" y="2577"/>
                  </a:cubicBezTo>
                  <a:cubicBezTo>
                    <a:pt x="12590" y="2772"/>
                    <a:pt x="12707" y="3283"/>
                    <a:pt x="12799" y="3626"/>
                  </a:cubicBezTo>
                  <a:cubicBezTo>
                    <a:pt x="12932" y="3364"/>
                    <a:pt x="13104" y="3094"/>
                    <a:pt x="13398" y="3094"/>
                  </a:cubicBezTo>
                  <a:cubicBezTo>
                    <a:pt x="13482" y="3094"/>
                    <a:pt x="13572" y="3117"/>
                    <a:pt x="13664" y="3163"/>
                  </a:cubicBezTo>
                  <a:cubicBezTo>
                    <a:pt x="13765" y="3213"/>
                    <a:pt x="13836" y="3279"/>
                    <a:pt x="13893" y="3333"/>
                  </a:cubicBezTo>
                  <a:cubicBezTo>
                    <a:pt x="13925" y="3363"/>
                    <a:pt x="13970" y="3405"/>
                    <a:pt x="13986" y="3405"/>
                  </a:cubicBezTo>
                  <a:cubicBezTo>
                    <a:pt x="13989" y="3405"/>
                    <a:pt x="14013" y="3403"/>
                    <a:pt x="14071" y="3346"/>
                  </a:cubicBezTo>
                  <a:cubicBezTo>
                    <a:pt x="14136" y="3282"/>
                    <a:pt x="14222" y="3210"/>
                    <a:pt x="14318" y="3210"/>
                  </a:cubicBezTo>
                  <a:cubicBezTo>
                    <a:pt x="14465" y="3210"/>
                    <a:pt x="14536" y="3360"/>
                    <a:pt x="14591" y="3489"/>
                  </a:cubicBezTo>
                  <a:cubicBezTo>
                    <a:pt x="14602" y="3493"/>
                    <a:pt x="14626" y="3497"/>
                    <a:pt x="14668" y="3497"/>
                  </a:cubicBezTo>
                  <a:cubicBezTo>
                    <a:pt x="14871" y="3497"/>
                    <a:pt x="15174" y="3399"/>
                    <a:pt x="15219" y="3361"/>
                  </a:cubicBezTo>
                  <a:cubicBezTo>
                    <a:pt x="15404" y="3188"/>
                    <a:pt x="15388" y="3140"/>
                    <a:pt x="15359" y="3052"/>
                  </a:cubicBezTo>
                  <a:cubicBezTo>
                    <a:pt x="15309" y="2904"/>
                    <a:pt x="15281" y="2747"/>
                    <a:pt x="15476" y="2472"/>
                  </a:cubicBezTo>
                  <a:lnTo>
                    <a:pt x="15529" y="2397"/>
                  </a:lnTo>
                  <a:lnTo>
                    <a:pt x="15610" y="2434"/>
                  </a:lnTo>
                  <a:cubicBezTo>
                    <a:pt x="15866" y="2550"/>
                    <a:pt x="16013" y="2554"/>
                    <a:pt x="16169" y="2559"/>
                  </a:cubicBezTo>
                  <a:cubicBezTo>
                    <a:pt x="16336" y="2563"/>
                    <a:pt x="16508" y="2568"/>
                    <a:pt x="16779" y="2715"/>
                  </a:cubicBezTo>
                  <a:lnTo>
                    <a:pt x="16727" y="2820"/>
                  </a:lnTo>
                  <a:lnTo>
                    <a:pt x="16720" y="2933"/>
                  </a:lnTo>
                  <a:cubicBezTo>
                    <a:pt x="16782" y="2933"/>
                    <a:pt x="16817" y="2879"/>
                    <a:pt x="16819" y="2851"/>
                  </a:cubicBezTo>
                  <a:cubicBezTo>
                    <a:pt x="16816" y="2896"/>
                    <a:pt x="16859" y="3074"/>
                    <a:pt x="16878" y="3128"/>
                  </a:cubicBezTo>
                  <a:cubicBezTo>
                    <a:pt x="16892" y="3145"/>
                    <a:pt x="16903" y="3155"/>
                    <a:pt x="16910" y="3162"/>
                  </a:cubicBezTo>
                  <a:cubicBezTo>
                    <a:pt x="16913" y="3159"/>
                    <a:pt x="16915" y="3157"/>
                    <a:pt x="16918" y="3155"/>
                  </a:cubicBezTo>
                  <a:cubicBezTo>
                    <a:pt x="16946" y="3129"/>
                    <a:pt x="16994" y="3086"/>
                    <a:pt x="17063" y="3086"/>
                  </a:cubicBezTo>
                  <a:cubicBezTo>
                    <a:pt x="17106" y="3086"/>
                    <a:pt x="17149" y="3103"/>
                    <a:pt x="17189" y="3136"/>
                  </a:cubicBezTo>
                  <a:cubicBezTo>
                    <a:pt x="17473" y="3373"/>
                    <a:pt x="17662" y="3386"/>
                    <a:pt x="17902" y="3402"/>
                  </a:cubicBezTo>
                  <a:cubicBezTo>
                    <a:pt x="17965" y="3406"/>
                    <a:pt x="18030" y="3410"/>
                    <a:pt x="18099" y="3419"/>
                  </a:cubicBezTo>
                  <a:cubicBezTo>
                    <a:pt x="18267" y="3439"/>
                    <a:pt x="18362" y="3447"/>
                    <a:pt x="18449" y="3447"/>
                  </a:cubicBezTo>
                  <a:cubicBezTo>
                    <a:pt x="18544" y="3447"/>
                    <a:pt x="18633" y="3437"/>
                    <a:pt x="18786" y="3419"/>
                  </a:cubicBezTo>
                  <a:cubicBezTo>
                    <a:pt x="18827" y="3414"/>
                    <a:pt x="18936" y="3371"/>
                    <a:pt x="19024" y="3337"/>
                  </a:cubicBezTo>
                  <a:cubicBezTo>
                    <a:pt x="19174" y="3278"/>
                    <a:pt x="19269" y="3243"/>
                    <a:pt x="19331" y="3243"/>
                  </a:cubicBezTo>
                  <a:cubicBezTo>
                    <a:pt x="19367" y="3243"/>
                    <a:pt x="19377" y="3243"/>
                    <a:pt x="20582" y="3735"/>
                  </a:cubicBezTo>
                  <a:cubicBezTo>
                    <a:pt x="20938" y="3881"/>
                    <a:pt x="21339" y="4045"/>
                    <a:pt x="21420" y="4075"/>
                  </a:cubicBezTo>
                  <a:lnTo>
                    <a:pt x="21463" y="4075"/>
                  </a:lnTo>
                  <a:lnTo>
                    <a:pt x="21496" y="4126"/>
                  </a:lnTo>
                  <a:cubicBezTo>
                    <a:pt x="21512" y="4151"/>
                    <a:pt x="21523" y="4169"/>
                    <a:pt x="21533" y="4185"/>
                  </a:cubicBezTo>
                  <a:lnTo>
                    <a:pt x="21561" y="4234"/>
                  </a:lnTo>
                  <a:lnTo>
                    <a:pt x="21541" y="4287"/>
                  </a:lnTo>
                  <a:cubicBezTo>
                    <a:pt x="21488" y="4431"/>
                    <a:pt x="21392" y="4635"/>
                    <a:pt x="21175" y="4754"/>
                  </a:cubicBezTo>
                  <a:cubicBezTo>
                    <a:pt x="21137" y="4796"/>
                    <a:pt x="21085" y="5060"/>
                    <a:pt x="21056" y="5202"/>
                  </a:cubicBezTo>
                  <a:cubicBezTo>
                    <a:pt x="21028" y="5342"/>
                    <a:pt x="21004" y="5463"/>
                    <a:pt x="20974" y="5542"/>
                  </a:cubicBezTo>
                  <a:cubicBezTo>
                    <a:pt x="20897" y="5740"/>
                    <a:pt x="20743" y="5902"/>
                    <a:pt x="20593" y="6058"/>
                  </a:cubicBezTo>
                  <a:cubicBezTo>
                    <a:pt x="20490" y="6166"/>
                    <a:pt x="20393" y="6268"/>
                    <a:pt x="20323" y="6378"/>
                  </a:cubicBezTo>
                  <a:cubicBezTo>
                    <a:pt x="20212" y="6552"/>
                    <a:pt x="20006" y="6664"/>
                    <a:pt x="19806" y="6772"/>
                  </a:cubicBezTo>
                  <a:cubicBezTo>
                    <a:pt x="19599" y="6885"/>
                    <a:pt x="19384" y="7002"/>
                    <a:pt x="19343" y="7161"/>
                  </a:cubicBezTo>
                  <a:cubicBezTo>
                    <a:pt x="19319" y="7253"/>
                    <a:pt x="19348" y="7365"/>
                    <a:pt x="19432" y="7504"/>
                  </a:cubicBezTo>
                  <a:cubicBezTo>
                    <a:pt x="19589" y="7765"/>
                    <a:pt x="19586" y="7865"/>
                    <a:pt x="19541" y="8031"/>
                  </a:cubicBezTo>
                  <a:cubicBezTo>
                    <a:pt x="19523" y="8097"/>
                    <a:pt x="19503" y="8171"/>
                    <a:pt x="19499" y="8300"/>
                  </a:cubicBezTo>
                  <a:lnTo>
                    <a:pt x="19275" y="8293"/>
                  </a:lnTo>
                  <a:cubicBezTo>
                    <a:pt x="19277" y="8322"/>
                    <a:pt x="19317" y="8380"/>
                    <a:pt x="19384" y="8380"/>
                  </a:cubicBezTo>
                  <a:cubicBezTo>
                    <a:pt x="19438" y="8380"/>
                    <a:pt x="19473" y="8340"/>
                    <a:pt x="19482" y="8315"/>
                  </a:cubicBezTo>
                  <a:cubicBezTo>
                    <a:pt x="19457" y="8386"/>
                    <a:pt x="19398" y="8779"/>
                    <a:pt x="19420" y="8857"/>
                  </a:cubicBezTo>
                  <a:cubicBezTo>
                    <a:pt x="19414" y="8838"/>
                    <a:pt x="19384" y="8802"/>
                    <a:pt x="19336" y="8802"/>
                  </a:cubicBezTo>
                  <a:cubicBezTo>
                    <a:pt x="19314" y="8802"/>
                    <a:pt x="19296" y="8810"/>
                    <a:pt x="19287" y="8818"/>
                  </a:cubicBezTo>
                  <a:lnTo>
                    <a:pt x="19437" y="8991"/>
                  </a:lnTo>
                  <a:cubicBezTo>
                    <a:pt x="19303" y="9137"/>
                    <a:pt x="19075" y="9227"/>
                    <a:pt x="18855" y="9315"/>
                  </a:cubicBezTo>
                  <a:cubicBezTo>
                    <a:pt x="18690" y="9380"/>
                    <a:pt x="18440" y="9479"/>
                    <a:pt x="18425" y="9559"/>
                  </a:cubicBezTo>
                  <a:cubicBezTo>
                    <a:pt x="18421" y="9583"/>
                    <a:pt x="18443" y="9634"/>
                    <a:pt x="18519" y="9708"/>
                  </a:cubicBezTo>
                  <a:lnTo>
                    <a:pt x="18584" y="9773"/>
                  </a:lnTo>
                  <a:lnTo>
                    <a:pt x="18538" y="9854"/>
                  </a:lnTo>
                  <a:cubicBezTo>
                    <a:pt x="18473" y="9965"/>
                    <a:pt x="18280" y="10175"/>
                    <a:pt x="18156" y="10252"/>
                  </a:cubicBezTo>
                  <a:lnTo>
                    <a:pt x="18047" y="10320"/>
                  </a:lnTo>
                  <a:lnTo>
                    <a:pt x="17996" y="10198"/>
                  </a:lnTo>
                  <a:cubicBezTo>
                    <a:pt x="17892" y="9948"/>
                    <a:pt x="17828" y="9945"/>
                    <a:pt x="17825" y="9945"/>
                  </a:cubicBezTo>
                  <a:cubicBezTo>
                    <a:pt x="17765" y="9945"/>
                    <a:pt x="17644" y="10113"/>
                    <a:pt x="17556" y="10235"/>
                  </a:cubicBezTo>
                  <a:cubicBezTo>
                    <a:pt x="17382" y="10477"/>
                    <a:pt x="17166" y="10779"/>
                    <a:pt x="16857" y="10779"/>
                  </a:cubicBezTo>
                  <a:cubicBezTo>
                    <a:pt x="16776" y="10779"/>
                    <a:pt x="16695" y="10758"/>
                    <a:pt x="16613" y="10716"/>
                  </a:cubicBezTo>
                  <a:cubicBezTo>
                    <a:pt x="16546" y="10864"/>
                    <a:pt x="16427" y="11090"/>
                    <a:pt x="16285" y="11355"/>
                  </a:cubicBezTo>
                  <a:cubicBezTo>
                    <a:pt x="16237" y="11446"/>
                    <a:pt x="16183" y="11546"/>
                    <a:pt x="16159" y="11594"/>
                  </a:cubicBezTo>
                  <a:cubicBezTo>
                    <a:pt x="16223" y="11851"/>
                    <a:pt x="16463" y="11965"/>
                    <a:pt x="16717" y="12085"/>
                  </a:cubicBezTo>
                  <a:cubicBezTo>
                    <a:pt x="16900" y="12172"/>
                    <a:pt x="17089" y="12261"/>
                    <a:pt x="17217" y="12410"/>
                  </a:cubicBezTo>
                  <a:lnTo>
                    <a:pt x="17492" y="12124"/>
                  </a:lnTo>
                  <a:lnTo>
                    <a:pt x="17547" y="12308"/>
                  </a:lnTo>
                  <a:cubicBezTo>
                    <a:pt x="17628" y="12574"/>
                    <a:pt x="17520" y="13243"/>
                    <a:pt x="17345" y="13564"/>
                  </a:cubicBezTo>
                  <a:cubicBezTo>
                    <a:pt x="17278" y="13687"/>
                    <a:pt x="17205" y="13756"/>
                    <a:pt x="17120" y="13777"/>
                  </a:cubicBezTo>
                  <a:cubicBezTo>
                    <a:pt x="17017" y="13802"/>
                    <a:pt x="16925" y="13860"/>
                    <a:pt x="16836" y="13916"/>
                  </a:cubicBezTo>
                  <a:cubicBezTo>
                    <a:pt x="16718" y="13990"/>
                    <a:pt x="16597" y="14067"/>
                    <a:pt x="16451" y="14067"/>
                  </a:cubicBezTo>
                  <a:cubicBezTo>
                    <a:pt x="16400" y="14067"/>
                    <a:pt x="16349" y="14057"/>
                    <a:pt x="16299" y="14038"/>
                  </a:cubicBezTo>
                  <a:cubicBezTo>
                    <a:pt x="16082" y="13955"/>
                    <a:pt x="16046" y="13806"/>
                    <a:pt x="16019" y="13697"/>
                  </a:cubicBezTo>
                  <a:cubicBezTo>
                    <a:pt x="15998" y="13609"/>
                    <a:pt x="15981" y="13539"/>
                    <a:pt x="15875" y="13468"/>
                  </a:cubicBezTo>
                  <a:cubicBezTo>
                    <a:pt x="15768" y="13397"/>
                    <a:pt x="15616" y="13356"/>
                    <a:pt x="15457" y="13356"/>
                  </a:cubicBezTo>
                  <a:cubicBezTo>
                    <a:pt x="15256" y="13356"/>
                    <a:pt x="15083" y="13425"/>
                    <a:pt x="15046" y="13520"/>
                  </a:cubicBezTo>
                  <a:cubicBezTo>
                    <a:pt x="15017" y="13592"/>
                    <a:pt x="15066" y="13701"/>
                    <a:pt x="15186" y="13826"/>
                  </a:cubicBezTo>
                  <a:cubicBezTo>
                    <a:pt x="15418" y="14069"/>
                    <a:pt x="15464" y="14262"/>
                    <a:pt x="15501" y="14416"/>
                  </a:cubicBezTo>
                  <a:cubicBezTo>
                    <a:pt x="15544" y="14599"/>
                    <a:pt x="15570" y="14710"/>
                    <a:pt x="15983" y="14856"/>
                  </a:cubicBezTo>
                  <a:cubicBezTo>
                    <a:pt x="15989" y="14857"/>
                    <a:pt x="15999" y="14859"/>
                    <a:pt x="16011" y="14860"/>
                  </a:cubicBezTo>
                  <a:cubicBezTo>
                    <a:pt x="16592" y="14942"/>
                    <a:pt x="16914" y="15098"/>
                    <a:pt x="16995" y="15339"/>
                  </a:cubicBezTo>
                  <a:cubicBezTo>
                    <a:pt x="17049" y="15499"/>
                    <a:pt x="16991" y="15675"/>
                    <a:pt x="16821" y="15861"/>
                  </a:cubicBezTo>
                  <a:cubicBezTo>
                    <a:pt x="16781" y="15904"/>
                    <a:pt x="16727" y="15910"/>
                    <a:pt x="16680" y="15910"/>
                  </a:cubicBezTo>
                  <a:cubicBezTo>
                    <a:pt x="16635" y="15910"/>
                    <a:pt x="16577" y="15904"/>
                    <a:pt x="16509" y="15897"/>
                  </a:cubicBezTo>
                  <a:cubicBezTo>
                    <a:pt x="16418" y="15888"/>
                    <a:pt x="16313" y="15877"/>
                    <a:pt x="16208" y="15877"/>
                  </a:cubicBezTo>
                  <a:cubicBezTo>
                    <a:pt x="16044" y="15877"/>
                    <a:pt x="15925" y="15904"/>
                    <a:pt x="15855" y="15958"/>
                  </a:cubicBezTo>
                  <a:cubicBezTo>
                    <a:pt x="15468" y="16252"/>
                    <a:pt x="15296" y="16674"/>
                    <a:pt x="15114" y="17120"/>
                  </a:cubicBezTo>
                  <a:cubicBezTo>
                    <a:pt x="14967" y="17479"/>
                    <a:pt x="14817" y="17848"/>
                    <a:pt x="14546" y="18154"/>
                  </a:cubicBezTo>
                  <a:cubicBezTo>
                    <a:pt x="14589" y="18150"/>
                    <a:pt x="14634" y="18146"/>
                    <a:pt x="14679" y="18141"/>
                  </a:cubicBezTo>
                  <a:cubicBezTo>
                    <a:pt x="14827" y="18126"/>
                    <a:pt x="14980" y="18110"/>
                    <a:pt x="15128" y="18110"/>
                  </a:cubicBezTo>
                  <a:cubicBezTo>
                    <a:pt x="15345" y="18110"/>
                    <a:pt x="15650" y="18140"/>
                    <a:pt x="15787" y="18394"/>
                  </a:cubicBezTo>
                  <a:cubicBezTo>
                    <a:pt x="15951" y="18702"/>
                    <a:pt x="15772" y="18886"/>
                    <a:pt x="15652" y="19007"/>
                  </a:cubicBezTo>
                  <a:cubicBezTo>
                    <a:pt x="15510" y="19153"/>
                    <a:pt x="15445" y="19220"/>
                    <a:pt x="15675" y="19472"/>
                  </a:cubicBezTo>
                  <a:lnTo>
                    <a:pt x="15686" y="19483"/>
                  </a:lnTo>
                  <a:lnTo>
                    <a:pt x="15693" y="19498"/>
                  </a:lnTo>
                  <a:cubicBezTo>
                    <a:pt x="15732" y="19576"/>
                    <a:pt x="15847" y="19730"/>
                    <a:pt x="15968" y="19894"/>
                  </a:cubicBezTo>
                  <a:cubicBezTo>
                    <a:pt x="16392" y="20465"/>
                    <a:pt x="16659" y="20854"/>
                    <a:pt x="16511" y="21061"/>
                  </a:cubicBezTo>
                  <a:cubicBezTo>
                    <a:pt x="16245" y="21439"/>
                    <a:pt x="16002" y="21600"/>
                    <a:pt x="15699" y="21600"/>
                  </a:cubicBezTo>
                  <a:close/>
                </a:path>
              </a:pathLst>
            </a:custGeom>
            <a:solidFill>
              <a:srgbClr val="ACB9CA"/>
            </a:solidFill>
            <a:ln w="6350" cap="flat">
              <a:solidFill>
                <a:srgbClr val="FFFFFF"/>
              </a:solidFill>
              <a:prstDash val="solid"/>
              <a:miter lim="400000"/>
              <a:headEnd/>
              <a:tailEnd/>
            </a:ln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63" name="Shape 110"/>
            <p:cNvSpPr>
              <a:spLocks/>
            </p:cNvSpPr>
            <p:nvPr/>
          </p:nvSpPr>
          <p:spPr bwMode="auto">
            <a:xfrm>
              <a:off x="716083" y="4652633"/>
              <a:ext cx="609448" cy="944937"/>
            </a:xfrm>
            <a:custGeom>
              <a:avLst/>
              <a:gdLst>
                <a:gd name="T0" fmla="*/ 304724 w 21416"/>
                <a:gd name="T1" fmla="*/ 472469 h 21600"/>
                <a:gd name="T2" fmla="*/ 304724 w 21416"/>
                <a:gd name="T3" fmla="*/ 472469 h 21600"/>
                <a:gd name="T4" fmla="*/ 304724 w 21416"/>
                <a:gd name="T5" fmla="*/ 472469 h 21600"/>
                <a:gd name="T6" fmla="*/ 304724 w 21416"/>
                <a:gd name="T7" fmla="*/ 47246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416"/>
                <a:gd name="T13" fmla="*/ 0 h 21600"/>
                <a:gd name="T14" fmla="*/ 21416 w 21416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416" h="21600" extrusionOk="0">
                  <a:moveTo>
                    <a:pt x="14608" y="21586"/>
                  </a:moveTo>
                  <a:cubicBezTo>
                    <a:pt x="14242" y="21533"/>
                    <a:pt x="13921" y="21484"/>
                    <a:pt x="13555" y="21429"/>
                  </a:cubicBezTo>
                  <a:lnTo>
                    <a:pt x="12836" y="21321"/>
                  </a:lnTo>
                  <a:lnTo>
                    <a:pt x="13076" y="21130"/>
                  </a:lnTo>
                  <a:cubicBezTo>
                    <a:pt x="13029" y="21005"/>
                    <a:pt x="12948" y="20797"/>
                    <a:pt x="12931" y="20762"/>
                  </a:cubicBezTo>
                  <a:cubicBezTo>
                    <a:pt x="12853" y="20614"/>
                    <a:pt x="12812" y="20465"/>
                    <a:pt x="12772" y="20321"/>
                  </a:cubicBezTo>
                  <a:cubicBezTo>
                    <a:pt x="12736" y="20192"/>
                    <a:pt x="12701" y="20070"/>
                    <a:pt x="12642" y="19954"/>
                  </a:cubicBezTo>
                  <a:lnTo>
                    <a:pt x="12322" y="19326"/>
                  </a:lnTo>
                  <a:lnTo>
                    <a:pt x="12233" y="18636"/>
                  </a:lnTo>
                  <a:cubicBezTo>
                    <a:pt x="12227" y="18613"/>
                    <a:pt x="12209" y="18568"/>
                    <a:pt x="12158" y="18497"/>
                  </a:cubicBezTo>
                  <a:lnTo>
                    <a:pt x="11303" y="18112"/>
                  </a:lnTo>
                  <a:lnTo>
                    <a:pt x="11303" y="17561"/>
                  </a:lnTo>
                  <a:cubicBezTo>
                    <a:pt x="11270" y="17503"/>
                    <a:pt x="11237" y="17443"/>
                    <a:pt x="11205" y="17383"/>
                  </a:cubicBezTo>
                  <a:cubicBezTo>
                    <a:pt x="11073" y="17142"/>
                    <a:pt x="10950" y="16913"/>
                    <a:pt x="10741" y="16735"/>
                  </a:cubicBezTo>
                  <a:lnTo>
                    <a:pt x="10710" y="16706"/>
                  </a:lnTo>
                  <a:lnTo>
                    <a:pt x="9992" y="16107"/>
                  </a:lnTo>
                  <a:lnTo>
                    <a:pt x="10552" y="15500"/>
                  </a:lnTo>
                  <a:cubicBezTo>
                    <a:pt x="10527" y="15401"/>
                    <a:pt x="10510" y="15284"/>
                    <a:pt x="10492" y="15154"/>
                  </a:cubicBezTo>
                  <a:cubicBezTo>
                    <a:pt x="10469" y="14997"/>
                    <a:pt x="10443" y="14822"/>
                    <a:pt x="10400" y="14651"/>
                  </a:cubicBezTo>
                  <a:lnTo>
                    <a:pt x="10097" y="14442"/>
                  </a:lnTo>
                  <a:lnTo>
                    <a:pt x="9873" y="13913"/>
                  </a:lnTo>
                  <a:cubicBezTo>
                    <a:pt x="9794" y="13881"/>
                    <a:pt x="9702" y="13860"/>
                    <a:pt x="9598" y="13852"/>
                  </a:cubicBezTo>
                  <a:lnTo>
                    <a:pt x="8908" y="13798"/>
                  </a:lnTo>
                  <a:lnTo>
                    <a:pt x="8789" y="13566"/>
                  </a:lnTo>
                  <a:cubicBezTo>
                    <a:pt x="8789" y="13566"/>
                    <a:pt x="7119" y="12933"/>
                    <a:pt x="6933" y="12863"/>
                  </a:cubicBezTo>
                  <a:lnTo>
                    <a:pt x="6882" y="12863"/>
                  </a:lnTo>
                  <a:lnTo>
                    <a:pt x="5913" y="12233"/>
                  </a:lnTo>
                  <a:lnTo>
                    <a:pt x="5710" y="11172"/>
                  </a:lnTo>
                  <a:cubicBezTo>
                    <a:pt x="5618" y="11051"/>
                    <a:pt x="5514" y="10958"/>
                    <a:pt x="5384" y="10881"/>
                  </a:cubicBezTo>
                  <a:lnTo>
                    <a:pt x="4852" y="10559"/>
                  </a:lnTo>
                  <a:lnTo>
                    <a:pt x="5071" y="9837"/>
                  </a:lnTo>
                  <a:cubicBezTo>
                    <a:pt x="5031" y="9818"/>
                    <a:pt x="4989" y="9799"/>
                    <a:pt x="4946" y="9779"/>
                  </a:cubicBezTo>
                  <a:cubicBezTo>
                    <a:pt x="4663" y="9649"/>
                    <a:pt x="4343" y="9502"/>
                    <a:pt x="4173" y="9324"/>
                  </a:cubicBezTo>
                  <a:cubicBezTo>
                    <a:pt x="4054" y="9200"/>
                    <a:pt x="3973" y="9034"/>
                    <a:pt x="3894" y="8874"/>
                  </a:cubicBezTo>
                  <a:cubicBezTo>
                    <a:pt x="3860" y="8806"/>
                    <a:pt x="3829" y="8741"/>
                    <a:pt x="3797" y="8687"/>
                  </a:cubicBezTo>
                  <a:cubicBezTo>
                    <a:pt x="3791" y="8678"/>
                    <a:pt x="3781" y="8663"/>
                    <a:pt x="3770" y="8651"/>
                  </a:cubicBezTo>
                  <a:lnTo>
                    <a:pt x="3755" y="8633"/>
                  </a:lnTo>
                  <a:cubicBezTo>
                    <a:pt x="3755" y="8633"/>
                    <a:pt x="3722" y="8572"/>
                    <a:pt x="3711" y="8551"/>
                  </a:cubicBezTo>
                  <a:lnTo>
                    <a:pt x="2967" y="8325"/>
                  </a:lnTo>
                  <a:lnTo>
                    <a:pt x="2585" y="8154"/>
                  </a:lnTo>
                  <a:lnTo>
                    <a:pt x="2539" y="8137"/>
                  </a:lnTo>
                  <a:lnTo>
                    <a:pt x="1604" y="7720"/>
                  </a:lnTo>
                  <a:lnTo>
                    <a:pt x="1192" y="6796"/>
                  </a:lnTo>
                  <a:lnTo>
                    <a:pt x="595" y="6198"/>
                  </a:lnTo>
                  <a:lnTo>
                    <a:pt x="344" y="5950"/>
                  </a:lnTo>
                  <a:lnTo>
                    <a:pt x="0" y="5058"/>
                  </a:lnTo>
                  <a:lnTo>
                    <a:pt x="896" y="4475"/>
                  </a:lnTo>
                  <a:lnTo>
                    <a:pt x="1701" y="4393"/>
                  </a:lnTo>
                  <a:lnTo>
                    <a:pt x="2282" y="4014"/>
                  </a:lnTo>
                  <a:lnTo>
                    <a:pt x="3196" y="4014"/>
                  </a:lnTo>
                  <a:lnTo>
                    <a:pt x="3593" y="4573"/>
                  </a:lnTo>
                  <a:lnTo>
                    <a:pt x="3964" y="4930"/>
                  </a:lnTo>
                  <a:lnTo>
                    <a:pt x="4720" y="4930"/>
                  </a:lnTo>
                  <a:lnTo>
                    <a:pt x="5439" y="4343"/>
                  </a:lnTo>
                  <a:lnTo>
                    <a:pt x="5663" y="4040"/>
                  </a:lnTo>
                  <a:lnTo>
                    <a:pt x="5402" y="3387"/>
                  </a:lnTo>
                  <a:lnTo>
                    <a:pt x="6248" y="3229"/>
                  </a:lnTo>
                  <a:lnTo>
                    <a:pt x="6821" y="2941"/>
                  </a:lnTo>
                  <a:lnTo>
                    <a:pt x="6351" y="2635"/>
                  </a:lnTo>
                  <a:lnTo>
                    <a:pt x="6860" y="2112"/>
                  </a:lnTo>
                  <a:lnTo>
                    <a:pt x="6638" y="1823"/>
                  </a:lnTo>
                  <a:lnTo>
                    <a:pt x="6037" y="1488"/>
                  </a:lnTo>
                  <a:lnTo>
                    <a:pt x="6613" y="941"/>
                  </a:lnTo>
                  <a:lnTo>
                    <a:pt x="6613" y="487"/>
                  </a:lnTo>
                  <a:lnTo>
                    <a:pt x="7266" y="0"/>
                  </a:lnTo>
                  <a:lnTo>
                    <a:pt x="8036" y="164"/>
                  </a:lnTo>
                  <a:lnTo>
                    <a:pt x="8282" y="416"/>
                  </a:lnTo>
                  <a:lnTo>
                    <a:pt x="8736" y="376"/>
                  </a:lnTo>
                  <a:lnTo>
                    <a:pt x="9250" y="41"/>
                  </a:lnTo>
                  <a:lnTo>
                    <a:pt x="10159" y="41"/>
                  </a:lnTo>
                  <a:lnTo>
                    <a:pt x="10620" y="364"/>
                  </a:lnTo>
                  <a:lnTo>
                    <a:pt x="11324" y="593"/>
                  </a:lnTo>
                  <a:lnTo>
                    <a:pt x="11544" y="1009"/>
                  </a:lnTo>
                  <a:lnTo>
                    <a:pt x="11812" y="1009"/>
                  </a:lnTo>
                  <a:lnTo>
                    <a:pt x="12546" y="836"/>
                  </a:lnTo>
                  <a:lnTo>
                    <a:pt x="12885" y="1482"/>
                  </a:lnTo>
                  <a:lnTo>
                    <a:pt x="13158" y="1661"/>
                  </a:lnTo>
                  <a:lnTo>
                    <a:pt x="14087" y="1551"/>
                  </a:lnTo>
                  <a:lnTo>
                    <a:pt x="14991" y="1802"/>
                  </a:lnTo>
                  <a:lnTo>
                    <a:pt x="15115" y="2391"/>
                  </a:lnTo>
                  <a:lnTo>
                    <a:pt x="15638" y="2787"/>
                  </a:lnTo>
                  <a:lnTo>
                    <a:pt x="15803" y="3236"/>
                  </a:lnTo>
                  <a:lnTo>
                    <a:pt x="16327" y="3574"/>
                  </a:lnTo>
                  <a:lnTo>
                    <a:pt x="16768" y="4372"/>
                  </a:lnTo>
                  <a:lnTo>
                    <a:pt x="16386" y="4849"/>
                  </a:lnTo>
                  <a:lnTo>
                    <a:pt x="16701" y="5233"/>
                  </a:lnTo>
                  <a:lnTo>
                    <a:pt x="17259" y="5594"/>
                  </a:lnTo>
                  <a:lnTo>
                    <a:pt x="17778" y="6042"/>
                  </a:lnTo>
                  <a:lnTo>
                    <a:pt x="17778" y="6465"/>
                  </a:lnTo>
                  <a:lnTo>
                    <a:pt x="18359" y="6842"/>
                  </a:lnTo>
                  <a:lnTo>
                    <a:pt x="18520" y="7425"/>
                  </a:lnTo>
                  <a:lnTo>
                    <a:pt x="19018" y="7900"/>
                  </a:lnTo>
                  <a:lnTo>
                    <a:pt x="19018" y="8699"/>
                  </a:lnTo>
                  <a:lnTo>
                    <a:pt x="19689" y="9017"/>
                  </a:lnTo>
                  <a:lnTo>
                    <a:pt x="20046" y="9367"/>
                  </a:lnTo>
                  <a:lnTo>
                    <a:pt x="20693" y="9517"/>
                  </a:lnTo>
                  <a:lnTo>
                    <a:pt x="21054" y="10124"/>
                  </a:lnTo>
                  <a:lnTo>
                    <a:pt x="20965" y="10897"/>
                  </a:lnTo>
                  <a:lnTo>
                    <a:pt x="20657" y="11098"/>
                  </a:lnTo>
                  <a:lnTo>
                    <a:pt x="20624" y="11121"/>
                  </a:lnTo>
                  <a:lnTo>
                    <a:pt x="20558" y="11164"/>
                  </a:lnTo>
                  <a:lnTo>
                    <a:pt x="20475" y="11265"/>
                  </a:lnTo>
                  <a:cubicBezTo>
                    <a:pt x="20425" y="11326"/>
                    <a:pt x="20399" y="11382"/>
                    <a:pt x="20397" y="11436"/>
                  </a:cubicBezTo>
                  <a:lnTo>
                    <a:pt x="20397" y="11486"/>
                  </a:lnTo>
                  <a:cubicBezTo>
                    <a:pt x="20406" y="11624"/>
                    <a:pt x="20563" y="11794"/>
                    <a:pt x="20892" y="12012"/>
                  </a:cubicBezTo>
                  <a:cubicBezTo>
                    <a:pt x="21600" y="12473"/>
                    <a:pt x="21591" y="13141"/>
                    <a:pt x="20863" y="14052"/>
                  </a:cubicBezTo>
                  <a:lnTo>
                    <a:pt x="20759" y="14314"/>
                  </a:lnTo>
                  <a:lnTo>
                    <a:pt x="20467" y="14504"/>
                  </a:lnTo>
                  <a:cubicBezTo>
                    <a:pt x="20362" y="14613"/>
                    <a:pt x="20252" y="14722"/>
                    <a:pt x="20144" y="14828"/>
                  </a:cubicBezTo>
                  <a:lnTo>
                    <a:pt x="20144" y="14979"/>
                  </a:lnTo>
                  <a:lnTo>
                    <a:pt x="19705" y="15237"/>
                  </a:lnTo>
                  <a:lnTo>
                    <a:pt x="19489" y="15434"/>
                  </a:lnTo>
                  <a:cubicBezTo>
                    <a:pt x="19325" y="15581"/>
                    <a:pt x="19176" y="15717"/>
                    <a:pt x="19053" y="15837"/>
                  </a:cubicBezTo>
                  <a:lnTo>
                    <a:pt x="18830" y="16075"/>
                  </a:lnTo>
                  <a:cubicBezTo>
                    <a:pt x="18582" y="16360"/>
                    <a:pt x="18420" y="16640"/>
                    <a:pt x="18342" y="16922"/>
                  </a:cubicBezTo>
                  <a:lnTo>
                    <a:pt x="18342" y="17537"/>
                  </a:lnTo>
                  <a:lnTo>
                    <a:pt x="18685" y="18801"/>
                  </a:lnTo>
                  <a:lnTo>
                    <a:pt x="18521" y="19495"/>
                  </a:lnTo>
                  <a:cubicBezTo>
                    <a:pt x="18481" y="19664"/>
                    <a:pt x="18509" y="19843"/>
                    <a:pt x="18539" y="20032"/>
                  </a:cubicBezTo>
                  <a:cubicBezTo>
                    <a:pt x="18580" y="20288"/>
                    <a:pt x="18621" y="20552"/>
                    <a:pt x="18507" y="20832"/>
                  </a:cubicBezTo>
                  <a:cubicBezTo>
                    <a:pt x="18318" y="21295"/>
                    <a:pt x="17816" y="21572"/>
                    <a:pt x="17165" y="21572"/>
                  </a:cubicBezTo>
                  <a:cubicBezTo>
                    <a:pt x="16894" y="21572"/>
                    <a:pt x="16615" y="21523"/>
                    <a:pt x="16334" y="21428"/>
                  </a:cubicBezTo>
                  <a:cubicBezTo>
                    <a:pt x="16249" y="21398"/>
                    <a:pt x="16135" y="21385"/>
                    <a:pt x="15987" y="21385"/>
                  </a:cubicBezTo>
                  <a:cubicBezTo>
                    <a:pt x="15853" y="21385"/>
                    <a:pt x="15691" y="21396"/>
                    <a:pt x="15480" y="21422"/>
                  </a:cubicBezTo>
                  <a:lnTo>
                    <a:pt x="14703" y="21600"/>
                  </a:lnTo>
                  <a:cubicBezTo>
                    <a:pt x="14703" y="21600"/>
                    <a:pt x="14608" y="21586"/>
                    <a:pt x="14608" y="21586"/>
                  </a:cubicBezTo>
                  <a:close/>
                </a:path>
              </a:pathLst>
            </a:custGeom>
            <a:solidFill>
              <a:srgbClr val="ACB9CA"/>
            </a:solidFill>
            <a:ln w="6350" cap="flat">
              <a:solidFill>
                <a:srgbClr val="FFFFFF"/>
              </a:solidFill>
              <a:prstDash val="solid"/>
              <a:miter lim="400000"/>
              <a:headEnd/>
              <a:tailEnd/>
            </a:ln>
          </p:spPr>
          <p:txBody>
            <a:bodyPr lIns="0" tIns="0" rIns="0" bIns="0" anchor="ctr"/>
            <a:lstStyle/>
            <a:p>
              <a:endParaRPr lang="ru-RU"/>
            </a:p>
          </p:txBody>
        </p:sp>
        <p:grpSp>
          <p:nvGrpSpPr>
            <p:cNvPr id="64" name="Group 115"/>
            <p:cNvGrpSpPr>
              <a:grpSpLocks/>
            </p:cNvGrpSpPr>
            <p:nvPr/>
          </p:nvGrpSpPr>
          <p:grpSpPr bwMode="auto">
            <a:xfrm>
              <a:off x="3839143" y="1168282"/>
              <a:ext cx="4088357" cy="4635106"/>
              <a:chOff x="0" y="0"/>
              <a:chExt cx="4088356" cy="4635105"/>
            </a:xfrm>
          </p:grpSpPr>
          <p:sp>
            <p:nvSpPr>
              <p:cNvPr id="78" name="Shape 111"/>
              <p:cNvSpPr>
                <a:spLocks/>
              </p:cNvSpPr>
              <p:nvPr/>
            </p:nvSpPr>
            <p:spPr bwMode="auto">
              <a:xfrm>
                <a:off x="-1" y="522652"/>
                <a:ext cx="4088358" cy="4112454"/>
              </a:xfrm>
              <a:custGeom>
                <a:avLst/>
                <a:gdLst>
                  <a:gd name="T0" fmla="*/ 2044179 w 21575"/>
                  <a:gd name="T1" fmla="*/ 2056227 h 21600"/>
                  <a:gd name="T2" fmla="*/ 2044179 w 21575"/>
                  <a:gd name="T3" fmla="*/ 2056227 h 21600"/>
                  <a:gd name="T4" fmla="*/ 2044179 w 21575"/>
                  <a:gd name="T5" fmla="*/ 2056227 h 21600"/>
                  <a:gd name="T6" fmla="*/ 2044179 w 21575"/>
                  <a:gd name="T7" fmla="*/ 2056227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1575"/>
                  <a:gd name="T13" fmla="*/ 0 h 21600"/>
                  <a:gd name="T14" fmla="*/ 21575 w 21575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75" h="21600" extrusionOk="0">
                    <a:moveTo>
                      <a:pt x="6884" y="21600"/>
                    </a:moveTo>
                    <a:cubicBezTo>
                      <a:pt x="6813" y="21600"/>
                      <a:pt x="6751" y="21558"/>
                      <a:pt x="6702" y="21476"/>
                    </a:cubicBezTo>
                    <a:cubicBezTo>
                      <a:pt x="6637" y="21367"/>
                      <a:pt x="6579" y="21266"/>
                      <a:pt x="6542" y="21151"/>
                    </a:cubicBezTo>
                    <a:cubicBezTo>
                      <a:pt x="6450" y="21241"/>
                      <a:pt x="6345" y="21285"/>
                      <a:pt x="6224" y="21285"/>
                    </a:cubicBezTo>
                    <a:cubicBezTo>
                      <a:pt x="6154" y="21285"/>
                      <a:pt x="6079" y="21270"/>
                      <a:pt x="5996" y="21240"/>
                    </a:cubicBezTo>
                    <a:cubicBezTo>
                      <a:pt x="5825" y="21178"/>
                      <a:pt x="5789" y="21118"/>
                      <a:pt x="5756" y="21039"/>
                    </a:cubicBezTo>
                    <a:cubicBezTo>
                      <a:pt x="5737" y="20994"/>
                      <a:pt x="5720" y="20951"/>
                      <a:pt x="5627" y="20893"/>
                    </a:cubicBezTo>
                    <a:cubicBezTo>
                      <a:pt x="5482" y="20804"/>
                      <a:pt x="5402" y="20662"/>
                      <a:pt x="5324" y="20524"/>
                    </a:cubicBezTo>
                    <a:cubicBezTo>
                      <a:pt x="5208" y="20320"/>
                      <a:pt x="5109" y="20144"/>
                      <a:pt x="4822" y="20144"/>
                    </a:cubicBezTo>
                    <a:cubicBezTo>
                      <a:pt x="4751" y="20144"/>
                      <a:pt x="4697" y="20159"/>
                      <a:pt x="4640" y="20174"/>
                    </a:cubicBezTo>
                    <a:cubicBezTo>
                      <a:pt x="4583" y="20190"/>
                      <a:pt x="4524" y="20206"/>
                      <a:pt x="4449" y="20206"/>
                    </a:cubicBezTo>
                    <a:cubicBezTo>
                      <a:pt x="4419" y="20206"/>
                      <a:pt x="4388" y="20203"/>
                      <a:pt x="4356" y="20198"/>
                    </a:cubicBezTo>
                    <a:cubicBezTo>
                      <a:pt x="4332" y="20194"/>
                      <a:pt x="4311" y="20192"/>
                      <a:pt x="4292" y="20192"/>
                    </a:cubicBezTo>
                    <a:cubicBezTo>
                      <a:pt x="4272" y="20192"/>
                      <a:pt x="4257" y="20194"/>
                      <a:pt x="4244" y="20195"/>
                    </a:cubicBezTo>
                    <a:cubicBezTo>
                      <a:pt x="4230" y="20197"/>
                      <a:pt x="4218" y="20198"/>
                      <a:pt x="4205" y="20198"/>
                    </a:cubicBezTo>
                    <a:cubicBezTo>
                      <a:pt x="4156" y="20198"/>
                      <a:pt x="4114" y="20178"/>
                      <a:pt x="4044" y="20119"/>
                    </a:cubicBezTo>
                    <a:cubicBezTo>
                      <a:pt x="3995" y="20078"/>
                      <a:pt x="3971" y="19992"/>
                      <a:pt x="3954" y="19929"/>
                    </a:cubicBezTo>
                    <a:cubicBezTo>
                      <a:pt x="3951" y="19918"/>
                      <a:pt x="3947" y="19905"/>
                      <a:pt x="3945" y="19897"/>
                    </a:cubicBezTo>
                    <a:cubicBezTo>
                      <a:pt x="3874" y="19852"/>
                      <a:pt x="3843" y="19845"/>
                      <a:pt x="3831" y="19845"/>
                    </a:cubicBezTo>
                    <a:cubicBezTo>
                      <a:pt x="3822" y="19845"/>
                      <a:pt x="3816" y="19850"/>
                      <a:pt x="3795" y="19889"/>
                    </a:cubicBezTo>
                    <a:cubicBezTo>
                      <a:pt x="3764" y="19945"/>
                      <a:pt x="3717" y="20029"/>
                      <a:pt x="3578" y="20055"/>
                    </a:cubicBezTo>
                    <a:cubicBezTo>
                      <a:pt x="3565" y="20057"/>
                      <a:pt x="3553" y="20058"/>
                      <a:pt x="3541" y="20058"/>
                    </a:cubicBezTo>
                    <a:cubicBezTo>
                      <a:pt x="3379" y="20058"/>
                      <a:pt x="3327" y="19866"/>
                      <a:pt x="3289" y="19726"/>
                    </a:cubicBezTo>
                    <a:cubicBezTo>
                      <a:pt x="3279" y="19689"/>
                      <a:pt x="3270" y="19654"/>
                      <a:pt x="3259" y="19626"/>
                    </a:cubicBezTo>
                    <a:cubicBezTo>
                      <a:pt x="3164" y="19362"/>
                      <a:pt x="3097" y="19118"/>
                      <a:pt x="3032" y="18882"/>
                    </a:cubicBezTo>
                    <a:cubicBezTo>
                      <a:pt x="2997" y="18756"/>
                      <a:pt x="2961" y="18625"/>
                      <a:pt x="2921" y="18492"/>
                    </a:cubicBezTo>
                    <a:cubicBezTo>
                      <a:pt x="2865" y="18304"/>
                      <a:pt x="2802" y="18229"/>
                      <a:pt x="2709" y="18115"/>
                    </a:cubicBezTo>
                    <a:cubicBezTo>
                      <a:pt x="2678" y="18078"/>
                      <a:pt x="2644" y="18037"/>
                      <a:pt x="2607" y="17988"/>
                    </a:cubicBezTo>
                    <a:cubicBezTo>
                      <a:pt x="2589" y="17965"/>
                      <a:pt x="2552" y="17919"/>
                      <a:pt x="2508" y="17866"/>
                    </a:cubicBezTo>
                    <a:cubicBezTo>
                      <a:pt x="2270" y="17578"/>
                      <a:pt x="2250" y="17543"/>
                      <a:pt x="2250" y="17511"/>
                    </a:cubicBezTo>
                    <a:cubicBezTo>
                      <a:pt x="2250" y="17486"/>
                      <a:pt x="2261" y="17475"/>
                      <a:pt x="2303" y="17437"/>
                    </a:cubicBezTo>
                    <a:cubicBezTo>
                      <a:pt x="2446" y="17304"/>
                      <a:pt x="2467" y="17257"/>
                      <a:pt x="2466" y="17240"/>
                    </a:cubicBezTo>
                    <a:cubicBezTo>
                      <a:pt x="2466" y="17240"/>
                      <a:pt x="2466" y="17240"/>
                      <a:pt x="2466" y="17240"/>
                    </a:cubicBezTo>
                    <a:cubicBezTo>
                      <a:pt x="2464" y="17240"/>
                      <a:pt x="2448" y="17233"/>
                      <a:pt x="2402" y="17233"/>
                    </a:cubicBezTo>
                    <a:cubicBezTo>
                      <a:pt x="2356" y="17236"/>
                      <a:pt x="1936" y="17359"/>
                      <a:pt x="1888" y="17395"/>
                    </a:cubicBezTo>
                    <a:cubicBezTo>
                      <a:pt x="1697" y="17585"/>
                      <a:pt x="1525" y="17612"/>
                      <a:pt x="1367" y="17612"/>
                    </a:cubicBezTo>
                    <a:cubicBezTo>
                      <a:pt x="1330" y="17612"/>
                      <a:pt x="1294" y="17610"/>
                      <a:pt x="1257" y="17609"/>
                    </a:cubicBezTo>
                    <a:cubicBezTo>
                      <a:pt x="1220" y="17607"/>
                      <a:pt x="1183" y="17606"/>
                      <a:pt x="1145" y="17606"/>
                    </a:cubicBezTo>
                    <a:cubicBezTo>
                      <a:pt x="1054" y="17606"/>
                      <a:pt x="982" y="17615"/>
                      <a:pt x="911" y="17635"/>
                    </a:cubicBezTo>
                    <a:lnTo>
                      <a:pt x="849" y="17653"/>
                    </a:lnTo>
                    <a:lnTo>
                      <a:pt x="846" y="17589"/>
                    </a:lnTo>
                    <a:cubicBezTo>
                      <a:pt x="838" y="17435"/>
                      <a:pt x="1000" y="17318"/>
                      <a:pt x="1079" y="17261"/>
                    </a:cubicBezTo>
                    <a:cubicBezTo>
                      <a:pt x="1085" y="17257"/>
                      <a:pt x="1092" y="17251"/>
                      <a:pt x="1098" y="17247"/>
                    </a:cubicBezTo>
                    <a:cubicBezTo>
                      <a:pt x="1094" y="17199"/>
                      <a:pt x="1089" y="17198"/>
                      <a:pt x="1046" y="17195"/>
                    </a:cubicBezTo>
                    <a:cubicBezTo>
                      <a:pt x="1004" y="17192"/>
                      <a:pt x="947" y="17187"/>
                      <a:pt x="878" y="17145"/>
                    </a:cubicBezTo>
                    <a:cubicBezTo>
                      <a:pt x="862" y="17135"/>
                      <a:pt x="851" y="17134"/>
                      <a:pt x="844" y="17134"/>
                    </a:cubicBezTo>
                    <a:cubicBezTo>
                      <a:pt x="826" y="17134"/>
                      <a:pt x="806" y="17145"/>
                      <a:pt x="782" y="17157"/>
                    </a:cubicBezTo>
                    <a:cubicBezTo>
                      <a:pt x="750" y="17174"/>
                      <a:pt x="714" y="17193"/>
                      <a:pt x="668" y="17193"/>
                    </a:cubicBezTo>
                    <a:cubicBezTo>
                      <a:pt x="623" y="17193"/>
                      <a:pt x="579" y="17175"/>
                      <a:pt x="534" y="17137"/>
                    </a:cubicBezTo>
                    <a:cubicBezTo>
                      <a:pt x="493" y="17102"/>
                      <a:pt x="505" y="17048"/>
                      <a:pt x="515" y="17001"/>
                    </a:cubicBezTo>
                    <a:cubicBezTo>
                      <a:pt x="532" y="16925"/>
                      <a:pt x="539" y="16871"/>
                      <a:pt x="480" y="16826"/>
                    </a:cubicBezTo>
                    <a:cubicBezTo>
                      <a:pt x="468" y="16831"/>
                      <a:pt x="446" y="16844"/>
                      <a:pt x="430" y="16853"/>
                    </a:cubicBezTo>
                    <a:cubicBezTo>
                      <a:pt x="377" y="16883"/>
                      <a:pt x="312" y="16921"/>
                      <a:pt x="241" y="16921"/>
                    </a:cubicBezTo>
                    <a:cubicBezTo>
                      <a:pt x="191" y="16921"/>
                      <a:pt x="146" y="16902"/>
                      <a:pt x="108" y="16864"/>
                    </a:cubicBezTo>
                    <a:cubicBezTo>
                      <a:pt x="1" y="16759"/>
                      <a:pt x="65" y="16660"/>
                      <a:pt x="108" y="16594"/>
                    </a:cubicBezTo>
                    <a:cubicBezTo>
                      <a:pt x="130" y="16559"/>
                      <a:pt x="152" y="16525"/>
                      <a:pt x="152" y="16496"/>
                    </a:cubicBezTo>
                    <a:cubicBezTo>
                      <a:pt x="152" y="16371"/>
                      <a:pt x="110" y="16272"/>
                      <a:pt x="69" y="16176"/>
                    </a:cubicBezTo>
                    <a:cubicBezTo>
                      <a:pt x="34" y="16093"/>
                      <a:pt x="0" y="16014"/>
                      <a:pt x="0" y="15927"/>
                    </a:cubicBezTo>
                    <a:cubicBezTo>
                      <a:pt x="-1" y="15788"/>
                      <a:pt x="98" y="15697"/>
                      <a:pt x="185" y="15617"/>
                    </a:cubicBezTo>
                    <a:cubicBezTo>
                      <a:pt x="240" y="15567"/>
                      <a:pt x="292" y="15519"/>
                      <a:pt x="313" y="15466"/>
                    </a:cubicBezTo>
                    <a:cubicBezTo>
                      <a:pt x="396" y="15254"/>
                      <a:pt x="476" y="15197"/>
                      <a:pt x="576" y="15126"/>
                    </a:cubicBezTo>
                    <a:cubicBezTo>
                      <a:pt x="625" y="15091"/>
                      <a:pt x="680" y="15052"/>
                      <a:pt x="746" y="14986"/>
                    </a:cubicBezTo>
                    <a:cubicBezTo>
                      <a:pt x="772" y="14959"/>
                      <a:pt x="771" y="14942"/>
                      <a:pt x="770" y="14937"/>
                    </a:cubicBezTo>
                    <a:cubicBezTo>
                      <a:pt x="765" y="14881"/>
                      <a:pt x="657" y="14807"/>
                      <a:pt x="578" y="14754"/>
                    </a:cubicBezTo>
                    <a:cubicBezTo>
                      <a:pt x="495" y="14697"/>
                      <a:pt x="423" y="14648"/>
                      <a:pt x="402" y="14591"/>
                    </a:cubicBezTo>
                    <a:cubicBezTo>
                      <a:pt x="359" y="14469"/>
                      <a:pt x="440" y="14430"/>
                      <a:pt x="479" y="14411"/>
                    </a:cubicBezTo>
                    <a:cubicBezTo>
                      <a:pt x="517" y="14393"/>
                      <a:pt x="521" y="14391"/>
                      <a:pt x="507" y="14347"/>
                    </a:cubicBezTo>
                    <a:cubicBezTo>
                      <a:pt x="444" y="14158"/>
                      <a:pt x="506" y="14085"/>
                      <a:pt x="608" y="13963"/>
                    </a:cubicBezTo>
                    <a:lnTo>
                      <a:pt x="619" y="13951"/>
                    </a:lnTo>
                    <a:cubicBezTo>
                      <a:pt x="723" y="13828"/>
                      <a:pt x="788" y="13777"/>
                      <a:pt x="843" y="13777"/>
                    </a:cubicBezTo>
                    <a:cubicBezTo>
                      <a:pt x="933" y="13777"/>
                      <a:pt x="941" y="13882"/>
                      <a:pt x="947" y="13966"/>
                    </a:cubicBezTo>
                    <a:cubicBezTo>
                      <a:pt x="950" y="14003"/>
                      <a:pt x="956" y="14073"/>
                      <a:pt x="969" y="14085"/>
                    </a:cubicBezTo>
                    <a:cubicBezTo>
                      <a:pt x="1001" y="14095"/>
                      <a:pt x="1046" y="14116"/>
                      <a:pt x="1098" y="14140"/>
                    </a:cubicBezTo>
                    <a:cubicBezTo>
                      <a:pt x="1209" y="14190"/>
                      <a:pt x="1362" y="14260"/>
                      <a:pt x="1457" y="14260"/>
                    </a:cubicBezTo>
                    <a:cubicBezTo>
                      <a:pt x="1501" y="14260"/>
                      <a:pt x="1512" y="14244"/>
                      <a:pt x="1515" y="14239"/>
                    </a:cubicBezTo>
                    <a:cubicBezTo>
                      <a:pt x="1536" y="14209"/>
                      <a:pt x="1575" y="14209"/>
                      <a:pt x="1589" y="14209"/>
                    </a:cubicBezTo>
                    <a:cubicBezTo>
                      <a:pt x="1623" y="14209"/>
                      <a:pt x="1669" y="14216"/>
                      <a:pt x="1728" y="14226"/>
                    </a:cubicBezTo>
                    <a:cubicBezTo>
                      <a:pt x="1809" y="14238"/>
                      <a:pt x="1910" y="14254"/>
                      <a:pt x="2003" y="14254"/>
                    </a:cubicBezTo>
                    <a:cubicBezTo>
                      <a:pt x="2111" y="14254"/>
                      <a:pt x="2187" y="14233"/>
                      <a:pt x="2229" y="14191"/>
                    </a:cubicBezTo>
                    <a:cubicBezTo>
                      <a:pt x="2255" y="14165"/>
                      <a:pt x="2279" y="14135"/>
                      <a:pt x="2305" y="14104"/>
                    </a:cubicBezTo>
                    <a:cubicBezTo>
                      <a:pt x="2356" y="14043"/>
                      <a:pt x="2408" y="13979"/>
                      <a:pt x="2479" y="13938"/>
                    </a:cubicBezTo>
                    <a:cubicBezTo>
                      <a:pt x="2568" y="13886"/>
                      <a:pt x="2590" y="13838"/>
                      <a:pt x="2615" y="13781"/>
                    </a:cubicBezTo>
                    <a:cubicBezTo>
                      <a:pt x="2637" y="13730"/>
                      <a:pt x="2663" y="13672"/>
                      <a:pt x="2738" y="13618"/>
                    </a:cubicBezTo>
                    <a:cubicBezTo>
                      <a:pt x="2783" y="13585"/>
                      <a:pt x="2874" y="13552"/>
                      <a:pt x="2971" y="13516"/>
                    </a:cubicBezTo>
                    <a:cubicBezTo>
                      <a:pt x="3046" y="13489"/>
                      <a:pt x="3160" y="13447"/>
                      <a:pt x="3179" y="13426"/>
                    </a:cubicBezTo>
                    <a:cubicBezTo>
                      <a:pt x="3186" y="13412"/>
                      <a:pt x="3185" y="13341"/>
                      <a:pt x="3184" y="13294"/>
                    </a:cubicBezTo>
                    <a:cubicBezTo>
                      <a:pt x="3183" y="13207"/>
                      <a:pt x="3182" y="13117"/>
                      <a:pt x="3208" y="13059"/>
                    </a:cubicBezTo>
                    <a:cubicBezTo>
                      <a:pt x="3321" y="12807"/>
                      <a:pt x="3395" y="12702"/>
                      <a:pt x="3562" y="12702"/>
                    </a:cubicBezTo>
                    <a:cubicBezTo>
                      <a:pt x="3622" y="12702"/>
                      <a:pt x="3692" y="12715"/>
                      <a:pt x="3781" y="12731"/>
                    </a:cubicBezTo>
                    <a:cubicBezTo>
                      <a:pt x="3812" y="12737"/>
                      <a:pt x="3846" y="12743"/>
                      <a:pt x="3883" y="12749"/>
                    </a:cubicBezTo>
                    <a:cubicBezTo>
                      <a:pt x="3947" y="12760"/>
                      <a:pt x="4022" y="12783"/>
                      <a:pt x="4101" y="12808"/>
                    </a:cubicBezTo>
                    <a:cubicBezTo>
                      <a:pt x="4219" y="12844"/>
                      <a:pt x="4352" y="12886"/>
                      <a:pt x="4457" y="12886"/>
                    </a:cubicBezTo>
                    <a:cubicBezTo>
                      <a:pt x="4492" y="12886"/>
                      <a:pt x="4522" y="12881"/>
                      <a:pt x="4547" y="12871"/>
                    </a:cubicBezTo>
                    <a:cubicBezTo>
                      <a:pt x="4607" y="12848"/>
                      <a:pt x="4651" y="12838"/>
                      <a:pt x="4686" y="12838"/>
                    </a:cubicBezTo>
                    <a:cubicBezTo>
                      <a:pt x="4759" y="12838"/>
                      <a:pt x="4789" y="12883"/>
                      <a:pt x="4810" y="12916"/>
                    </a:cubicBezTo>
                    <a:cubicBezTo>
                      <a:pt x="4832" y="12949"/>
                      <a:pt x="4854" y="12983"/>
                      <a:pt x="4930" y="13005"/>
                    </a:cubicBezTo>
                    <a:cubicBezTo>
                      <a:pt x="4950" y="13011"/>
                      <a:pt x="4970" y="13013"/>
                      <a:pt x="4991" y="13013"/>
                    </a:cubicBezTo>
                    <a:cubicBezTo>
                      <a:pt x="5013" y="13013"/>
                      <a:pt x="5033" y="13011"/>
                      <a:pt x="5055" y="13008"/>
                    </a:cubicBezTo>
                    <a:cubicBezTo>
                      <a:pt x="5078" y="13005"/>
                      <a:pt x="5102" y="13002"/>
                      <a:pt x="5127" y="13002"/>
                    </a:cubicBezTo>
                    <a:cubicBezTo>
                      <a:pt x="5175" y="13002"/>
                      <a:pt x="5218" y="13013"/>
                      <a:pt x="5261" y="13036"/>
                    </a:cubicBezTo>
                    <a:cubicBezTo>
                      <a:pt x="5303" y="12812"/>
                      <a:pt x="5464" y="12776"/>
                      <a:pt x="5564" y="12776"/>
                    </a:cubicBezTo>
                    <a:cubicBezTo>
                      <a:pt x="5718" y="12776"/>
                      <a:pt x="5886" y="12856"/>
                      <a:pt x="5996" y="12934"/>
                    </a:cubicBezTo>
                    <a:cubicBezTo>
                      <a:pt x="6086" y="12911"/>
                      <a:pt x="6452" y="12635"/>
                      <a:pt x="6556" y="12504"/>
                    </a:cubicBezTo>
                    <a:cubicBezTo>
                      <a:pt x="6381" y="12436"/>
                      <a:pt x="6138" y="12311"/>
                      <a:pt x="6099" y="12137"/>
                    </a:cubicBezTo>
                    <a:cubicBezTo>
                      <a:pt x="6079" y="12051"/>
                      <a:pt x="6110" y="11968"/>
                      <a:pt x="6190" y="11888"/>
                    </a:cubicBezTo>
                    <a:cubicBezTo>
                      <a:pt x="6354" y="11725"/>
                      <a:pt x="6530" y="11484"/>
                      <a:pt x="6530" y="11339"/>
                    </a:cubicBezTo>
                    <a:cubicBezTo>
                      <a:pt x="6530" y="11293"/>
                      <a:pt x="6491" y="11220"/>
                      <a:pt x="6460" y="11161"/>
                    </a:cubicBezTo>
                    <a:cubicBezTo>
                      <a:pt x="6425" y="11095"/>
                      <a:pt x="6398" y="11043"/>
                      <a:pt x="6403" y="11000"/>
                    </a:cubicBezTo>
                    <a:cubicBezTo>
                      <a:pt x="6414" y="10910"/>
                      <a:pt x="6476" y="10842"/>
                      <a:pt x="6530" y="10782"/>
                    </a:cubicBezTo>
                    <a:cubicBezTo>
                      <a:pt x="6565" y="10743"/>
                      <a:pt x="6598" y="10707"/>
                      <a:pt x="6614" y="10670"/>
                    </a:cubicBezTo>
                    <a:cubicBezTo>
                      <a:pt x="6698" y="10480"/>
                      <a:pt x="6720" y="10308"/>
                      <a:pt x="6682" y="10135"/>
                    </a:cubicBezTo>
                    <a:cubicBezTo>
                      <a:pt x="6637" y="10148"/>
                      <a:pt x="6584" y="10154"/>
                      <a:pt x="6541" y="10154"/>
                    </a:cubicBezTo>
                    <a:cubicBezTo>
                      <a:pt x="6419" y="10154"/>
                      <a:pt x="6325" y="10115"/>
                      <a:pt x="6283" y="10047"/>
                    </a:cubicBezTo>
                    <a:cubicBezTo>
                      <a:pt x="6216" y="9936"/>
                      <a:pt x="6248" y="9848"/>
                      <a:pt x="6276" y="9769"/>
                    </a:cubicBezTo>
                    <a:cubicBezTo>
                      <a:pt x="6294" y="9720"/>
                      <a:pt x="6310" y="9674"/>
                      <a:pt x="6306" y="9620"/>
                    </a:cubicBezTo>
                    <a:cubicBezTo>
                      <a:pt x="6297" y="9521"/>
                      <a:pt x="6210" y="9363"/>
                      <a:pt x="6124" y="9363"/>
                    </a:cubicBezTo>
                    <a:cubicBezTo>
                      <a:pt x="6058" y="9363"/>
                      <a:pt x="6011" y="9343"/>
                      <a:pt x="5985" y="9304"/>
                    </a:cubicBezTo>
                    <a:cubicBezTo>
                      <a:pt x="5940" y="9237"/>
                      <a:pt x="5979" y="9144"/>
                      <a:pt x="5999" y="9094"/>
                    </a:cubicBezTo>
                    <a:cubicBezTo>
                      <a:pt x="6001" y="9091"/>
                      <a:pt x="6002" y="9088"/>
                      <a:pt x="6003" y="9085"/>
                    </a:cubicBezTo>
                    <a:lnTo>
                      <a:pt x="6002" y="9081"/>
                    </a:lnTo>
                    <a:cubicBezTo>
                      <a:pt x="5965" y="8953"/>
                      <a:pt x="5909" y="8760"/>
                      <a:pt x="6019" y="8658"/>
                    </a:cubicBezTo>
                    <a:cubicBezTo>
                      <a:pt x="6048" y="8632"/>
                      <a:pt x="6057" y="8613"/>
                      <a:pt x="6056" y="8603"/>
                    </a:cubicBezTo>
                    <a:cubicBezTo>
                      <a:pt x="6053" y="8579"/>
                      <a:pt x="5990" y="8544"/>
                      <a:pt x="5948" y="8522"/>
                    </a:cubicBezTo>
                    <a:cubicBezTo>
                      <a:pt x="5887" y="8488"/>
                      <a:pt x="5829" y="8457"/>
                      <a:pt x="5807" y="8406"/>
                    </a:cubicBezTo>
                    <a:cubicBezTo>
                      <a:pt x="5745" y="8269"/>
                      <a:pt x="5730" y="8093"/>
                      <a:pt x="5716" y="7923"/>
                    </a:cubicBezTo>
                    <a:cubicBezTo>
                      <a:pt x="5709" y="7846"/>
                      <a:pt x="5703" y="7772"/>
                      <a:pt x="5693" y="7702"/>
                    </a:cubicBezTo>
                    <a:lnTo>
                      <a:pt x="5682" y="7632"/>
                    </a:lnTo>
                    <a:lnTo>
                      <a:pt x="5753" y="7645"/>
                    </a:lnTo>
                    <a:cubicBezTo>
                      <a:pt x="5759" y="7647"/>
                      <a:pt x="5765" y="7647"/>
                      <a:pt x="5772" y="7647"/>
                    </a:cubicBezTo>
                    <a:cubicBezTo>
                      <a:pt x="5829" y="7647"/>
                      <a:pt x="5891" y="7598"/>
                      <a:pt x="5930" y="7521"/>
                    </a:cubicBezTo>
                    <a:cubicBezTo>
                      <a:pt x="5965" y="7453"/>
                      <a:pt x="5986" y="7346"/>
                      <a:pt x="5930" y="7270"/>
                    </a:cubicBezTo>
                    <a:lnTo>
                      <a:pt x="5890" y="7214"/>
                    </a:lnTo>
                    <a:lnTo>
                      <a:pt x="5955" y="7192"/>
                    </a:lnTo>
                    <a:cubicBezTo>
                      <a:pt x="5995" y="7179"/>
                      <a:pt x="6007" y="7160"/>
                      <a:pt x="6012" y="7147"/>
                    </a:cubicBezTo>
                    <a:cubicBezTo>
                      <a:pt x="6042" y="7072"/>
                      <a:pt x="5963" y="6920"/>
                      <a:pt x="5905" y="6809"/>
                    </a:cubicBezTo>
                    <a:cubicBezTo>
                      <a:pt x="5879" y="6761"/>
                      <a:pt x="5857" y="6719"/>
                      <a:pt x="5842" y="6682"/>
                    </a:cubicBezTo>
                    <a:cubicBezTo>
                      <a:pt x="5770" y="6725"/>
                      <a:pt x="5753" y="6733"/>
                      <a:pt x="5654" y="6779"/>
                    </a:cubicBezTo>
                    <a:lnTo>
                      <a:pt x="5590" y="6809"/>
                    </a:lnTo>
                    <a:lnTo>
                      <a:pt x="5572" y="6754"/>
                    </a:lnTo>
                    <a:cubicBezTo>
                      <a:pt x="5532" y="6629"/>
                      <a:pt x="5435" y="6557"/>
                      <a:pt x="5341" y="6488"/>
                    </a:cubicBezTo>
                    <a:cubicBezTo>
                      <a:pt x="5250" y="6420"/>
                      <a:pt x="5165" y="6357"/>
                      <a:pt x="5157" y="6252"/>
                    </a:cubicBezTo>
                    <a:cubicBezTo>
                      <a:pt x="5150" y="6157"/>
                      <a:pt x="5211" y="6052"/>
                      <a:pt x="5353" y="5910"/>
                    </a:cubicBezTo>
                    <a:cubicBezTo>
                      <a:pt x="5419" y="5844"/>
                      <a:pt x="5476" y="5807"/>
                      <a:pt x="5522" y="5777"/>
                    </a:cubicBezTo>
                    <a:cubicBezTo>
                      <a:pt x="5615" y="5717"/>
                      <a:pt x="5649" y="5695"/>
                      <a:pt x="5633" y="5496"/>
                    </a:cubicBezTo>
                    <a:cubicBezTo>
                      <a:pt x="5620" y="5328"/>
                      <a:pt x="5598" y="5305"/>
                      <a:pt x="5517" y="5219"/>
                    </a:cubicBezTo>
                    <a:cubicBezTo>
                      <a:pt x="5503" y="5203"/>
                      <a:pt x="5486" y="5185"/>
                      <a:pt x="5467" y="5164"/>
                    </a:cubicBezTo>
                    <a:lnTo>
                      <a:pt x="5423" y="5225"/>
                    </a:lnTo>
                    <a:lnTo>
                      <a:pt x="5385" y="5153"/>
                    </a:lnTo>
                    <a:cubicBezTo>
                      <a:pt x="5334" y="5056"/>
                      <a:pt x="5353" y="4986"/>
                      <a:pt x="5378" y="4945"/>
                    </a:cubicBezTo>
                    <a:cubicBezTo>
                      <a:pt x="5419" y="4877"/>
                      <a:pt x="5508" y="4834"/>
                      <a:pt x="5621" y="4827"/>
                    </a:cubicBezTo>
                    <a:cubicBezTo>
                      <a:pt x="5674" y="4690"/>
                      <a:pt x="5593" y="4620"/>
                      <a:pt x="5451" y="4514"/>
                    </a:cubicBezTo>
                    <a:cubicBezTo>
                      <a:pt x="5359" y="4446"/>
                      <a:pt x="5265" y="4375"/>
                      <a:pt x="5222" y="4268"/>
                    </a:cubicBezTo>
                    <a:lnTo>
                      <a:pt x="5194" y="4197"/>
                    </a:lnTo>
                    <a:lnTo>
                      <a:pt x="5270" y="4198"/>
                    </a:lnTo>
                    <a:cubicBezTo>
                      <a:pt x="5484" y="4203"/>
                      <a:pt x="5569" y="4249"/>
                      <a:pt x="5709" y="4326"/>
                    </a:cubicBezTo>
                    <a:cubicBezTo>
                      <a:pt x="5729" y="4337"/>
                      <a:pt x="5750" y="4349"/>
                      <a:pt x="5773" y="4361"/>
                    </a:cubicBezTo>
                    <a:cubicBezTo>
                      <a:pt x="5921" y="4441"/>
                      <a:pt x="5930" y="4506"/>
                      <a:pt x="5927" y="4584"/>
                    </a:cubicBezTo>
                    <a:cubicBezTo>
                      <a:pt x="5925" y="4627"/>
                      <a:pt x="5924" y="4661"/>
                      <a:pt x="5982" y="4719"/>
                    </a:cubicBezTo>
                    <a:cubicBezTo>
                      <a:pt x="6047" y="4784"/>
                      <a:pt x="6121" y="4825"/>
                      <a:pt x="6175" y="4825"/>
                    </a:cubicBezTo>
                    <a:cubicBezTo>
                      <a:pt x="6192" y="4825"/>
                      <a:pt x="6245" y="4825"/>
                      <a:pt x="6269" y="4718"/>
                    </a:cubicBezTo>
                    <a:cubicBezTo>
                      <a:pt x="6284" y="4650"/>
                      <a:pt x="6194" y="4585"/>
                      <a:pt x="6122" y="4533"/>
                    </a:cubicBezTo>
                    <a:cubicBezTo>
                      <a:pt x="6081" y="4504"/>
                      <a:pt x="6048" y="4480"/>
                      <a:pt x="6031" y="4454"/>
                    </a:cubicBezTo>
                    <a:cubicBezTo>
                      <a:pt x="5888" y="4241"/>
                      <a:pt x="5893" y="4101"/>
                      <a:pt x="5900" y="3953"/>
                    </a:cubicBezTo>
                    <a:cubicBezTo>
                      <a:pt x="5903" y="3872"/>
                      <a:pt x="5906" y="3787"/>
                      <a:pt x="5885" y="3682"/>
                    </a:cubicBezTo>
                    <a:cubicBezTo>
                      <a:pt x="5864" y="3576"/>
                      <a:pt x="5881" y="3489"/>
                      <a:pt x="5936" y="3422"/>
                    </a:cubicBezTo>
                    <a:cubicBezTo>
                      <a:pt x="6022" y="3318"/>
                      <a:pt x="6171" y="3296"/>
                      <a:pt x="6281" y="3296"/>
                    </a:cubicBezTo>
                    <a:cubicBezTo>
                      <a:pt x="6413" y="3296"/>
                      <a:pt x="6559" y="3328"/>
                      <a:pt x="6669" y="3381"/>
                    </a:cubicBezTo>
                    <a:cubicBezTo>
                      <a:pt x="6723" y="3353"/>
                      <a:pt x="6817" y="3342"/>
                      <a:pt x="6967" y="3326"/>
                    </a:cubicBezTo>
                    <a:cubicBezTo>
                      <a:pt x="7121" y="3310"/>
                      <a:pt x="7375" y="3284"/>
                      <a:pt x="7415" y="3212"/>
                    </a:cubicBezTo>
                    <a:cubicBezTo>
                      <a:pt x="7402" y="3192"/>
                      <a:pt x="7370" y="3153"/>
                      <a:pt x="7346" y="3123"/>
                    </a:cubicBezTo>
                    <a:cubicBezTo>
                      <a:pt x="7242" y="2994"/>
                      <a:pt x="7180" y="2912"/>
                      <a:pt x="7210" y="2850"/>
                    </a:cubicBezTo>
                    <a:cubicBezTo>
                      <a:pt x="7217" y="2834"/>
                      <a:pt x="7238" y="2807"/>
                      <a:pt x="7289" y="2807"/>
                    </a:cubicBezTo>
                    <a:cubicBezTo>
                      <a:pt x="7309" y="2807"/>
                      <a:pt x="7334" y="2811"/>
                      <a:pt x="7366" y="2820"/>
                    </a:cubicBezTo>
                    <a:cubicBezTo>
                      <a:pt x="7341" y="2745"/>
                      <a:pt x="7339" y="2674"/>
                      <a:pt x="7358" y="2610"/>
                    </a:cubicBezTo>
                    <a:cubicBezTo>
                      <a:pt x="7375" y="2550"/>
                      <a:pt x="7412" y="2498"/>
                      <a:pt x="7466" y="2454"/>
                    </a:cubicBezTo>
                    <a:cubicBezTo>
                      <a:pt x="7440" y="2438"/>
                      <a:pt x="7429" y="2419"/>
                      <a:pt x="7431" y="2387"/>
                    </a:cubicBezTo>
                    <a:cubicBezTo>
                      <a:pt x="7432" y="2384"/>
                      <a:pt x="7430" y="2373"/>
                      <a:pt x="7405" y="2344"/>
                    </a:cubicBezTo>
                    <a:lnTo>
                      <a:pt x="7283" y="2204"/>
                    </a:lnTo>
                    <a:lnTo>
                      <a:pt x="7459" y="2263"/>
                    </a:lnTo>
                    <a:cubicBezTo>
                      <a:pt x="7483" y="2271"/>
                      <a:pt x="7505" y="2275"/>
                      <a:pt x="7527" y="2275"/>
                    </a:cubicBezTo>
                    <a:cubicBezTo>
                      <a:pt x="7628" y="2275"/>
                      <a:pt x="7716" y="2190"/>
                      <a:pt x="7809" y="2100"/>
                    </a:cubicBezTo>
                    <a:cubicBezTo>
                      <a:pt x="7889" y="2022"/>
                      <a:pt x="7972" y="1942"/>
                      <a:pt x="8076" y="1902"/>
                    </a:cubicBezTo>
                    <a:cubicBezTo>
                      <a:pt x="8167" y="1866"/>
                      <a:pt x="8252" y="1843"/>
                      <a:pt x="8334" y="1821"/>
                    </a:cubicBezTo>
                    <a:cubicBezTo>
                      <a:pt x="8443" y="1792"/>
                      <a:pt x="8546" y="1764"/>
                      <a:pt x="8651" y="1710"/>
                    </a:cubicBezTo>
                    <a:lnTo>
                      <a:pt x="8530" y="1669"/>
                    </a:lnTo>
                    <a:lnTo>
                      <a:pt x="8581" y="1612"/>
                    </a:lnTo>
                    <a:cubicBezTo>
                      <a:pt x="8706" y="1472"/>
                      <a:pt x="9007" y="1393"/>
                      <a:pt x="9206" y="1341"/>
                    </a:cubicBezTo>
                    <a:cubicBezTo>
                      <a:pt x="9237" y="1333"/>
                      <a:pt x="9266" y="1326"/>
                      <a:pt x="9290" y="1319"/>
                    </a:cubicBezTo>
                    <a:lnTo>
                      <a:pt x="9411" y="1285"/>
                    </a:lnTo>
                    <a:lnTo>
                      <a:pt x="9348" y="1393"/>
                    </a:lnTo>
                    <a:cubicBezTo>
                      <a:pt x="9318" y="1443"/>
                      <a:pt x="9308" y="1482"/>
                      <a:pt x="9300" y="1526"/>
                    </a:cubicBezTo>
                    <a:cubicBezTo>
                      <a:pt x="9350" y="1508"/>
                      <a:pt x="9402" y="1505"/>
                      <a:pt x="9446" y="1502"/>
                    </a:cubicBezTo>
                    <a:cubicBezTo>
                      <a:pt x="9530" y="1496"/>
                      <a:pt x="9550" y="1490"/>
                      <a:pt x="9554" y="1468"/>
                    </a:cubicBezTo>
                    <a:cubicBezTo>
                      <a:pt x="9564" y="1415"/>
                      <a:pt x="9605" y="1326"/>
                      <a:pt x="9768" y="1326"/>
                    </a:cubicBezTo>
                    <a:cubicBezTo>
                      <a:pt x="9783" y="1326"/>
                      <a:pt x="9797" y="1327"/>
                      <a:pt x="9811" y="1328"/>
                    </a:cubicBezTo>
                    <a:cubicBezTo>
                      <a:pt x="9767" y="1277"/>
                      <a:pt x="9725" y="1224"/>
                      <a:pt x="9686" y="1169"/>
                    </a:cubicBezTo>
                    <a:lnTo>
                      <a:pt x="9621" y="1080"/>
                    </a:lnTo>
                    <a:lnTo>
                      <a:pt x="9731" y="1090"/>
                    </a:lnTo>
                    <a:cubicBezTo>
                      <a:pt x="9749" y="1091"/>
                      <a:pt x="9768" y="1092"/>
                      <a:pt x="9786" y="1092"/>
                    </a:cubicBezTo>
                    <a:cubicBezTo>
                      <a:pt x="9889" y="1092"/>
                      <a:pt x="9993" y="1068"/>
                      <a:pt x="10094" y="1045"/>
                    </a:cubicBezTo>
                    <a:cubicBezTo>
                      <a:pt x="10096" y="1045"/>
                      <a:pt x="10098" y="1044"/>
                      <a:pt x="10100" y="1044"/>
                    </a:cubicBezTo>
                    <a:cubicBezTo>
                      <a:pt x="10005" y="739"/>
                      <a:pt x="10024" y="325"/>
                      <a:pt x="10375" y="87"/>
                    </a:cubicBezTo>
                    <a:cubicBezTo>
                      <a:pt x="10471" y="22"/>
                      <a:pt x="10517" y="0"/>
                      <a:pt x="10559" y="0"/>
                    </a:cubicBezTo>
                    <a:cubicBezTo>
                      <a:pt x="10584" y="0"/>
                      <a:pt x="10603" y="8"/>
                      <a:pt x="10619" y="16"/>
                    </a:cubicBezTo>
                    <a:cubicBezTo>
                      <a:pt x="10637" y="24"/>
                      <a:pt x="10657" y="33"/>
                      <a:pt x="10701" y="33"/>
                    </a:cubicBezTo>
                    <a:cubicBezTo>
                      <a:pt x="10720" y="33"/>
                      <a:pt x="10741" y="31"/>
                      <a:pt x="10765" y="28"/>
                    </a:cubicBezTo>
                    <a:cubicBezTo>
                      <a:pt x="10779" y="26"/>
                      <a:pt x="10791" y="25"/>
                      <a:pt x="10803" y="25"/>
                    </a:cubicBezTo>
                    <a:cubicBezTo>
                      <a:pt x="10871" y="25"/>
                      <a:pt x="10900" y="56"/>
                      <a:pt x="10913" y="83"/>
                    </a:cubicBezTo>
                    <a:cubicBezTo>
                      <a:pt x="10952" y="164"/>
                      <a:pt x="10871" y="295"/>
                      <a:pt x="10726" y="479"/>
                    </a:cubicBezTo>
                    <a:cubicBezTo>
                      <a:pt x="10775" y="478"/>
                      <a:pt x="10826" y="466"/>
                      <a:pt x="10875" y="455"/>
                    </a:cubicBezTo>
                    <a:cubicBezTo>
                      <a:pt x="10927" y="443"/>
                      <a:pt x="10981" y="430"/>
                      <a:pt x="11033" y="430"/>
                    </a:cubicBezTo>
                    <a:cubicBezTo>
                      <a:pt x="11106" y="430"/>
                      <a:pt x="11166" y="454"/>
                      <a:pt x="11215" y="504"/>
                    </a:cubicBezTo>
                    <a:cubicBezTo>
                      <a:pt x="11285" y="573"/>
                      <a:pt x="11251" y="656"/>
                      <a:pt x="11228" y="711"/>
                    </a:cubicBezTo>
                    <a:cubicBezTo>
                      <a:pt x="11218" y="737"/>
                      <a:pt x="11204" y="769"/>
                      <a:pt x="11211" y="781"/>
                    </a:cubicBezTo>
                    <a:cubicBezTo>
                      <a:pt x="11214" y="787"/>
                      <a:pt x="11231" y="804"/>
                      <a:pt x="11302" y="819"/>
                    </a:cubicBezTo>
                    <a:cubicBezTo>
                      <a:pt x="11302" y="797"/>
                      <a:pt x="11306" y="781"/>
                      <a:pt x="11309" y="767"/>
                    </a:cubicBezTo>
                    <a:cubicBezTo>
                      <a:pt x="11313" y="747"/>
                      <a:pt x="11316" y="738"/>
                      <a:pt x="11283" y="687"/>
                    </a:cubicBezTo>
                    <a:lnTo>
                      <a:pt x="11258" y="648"/>
                    </a:lnTo>
                    <a:lnTo>
                      <a:pt x="11294" y="620"/>
                    </a:lnTo>
                    <a:cubicBezTo>
                      <a:pt x="11398" y="538"/>
                      <a:pt x="11482" y="530"/>
                      <a:pt x="11570" y="522"/>
                    </a:cubicBezTo>
                    <a:cubicBezTo>
                      <a:pt x="11602" y="519"/>
                      <a:pt x="11635" y="516"/>
                      <a:pt x="11671" y="509"/>
                    </a:cubicBezTo>
                    <a:cubicBezTo>
                      <a:pt x="11748" y="495"/>
                      <a:pt x="11778" y="485"/>
                      <a:pt x="11797" y="479"/>
                    </a:cubicBezTo>
                    <a:cubicBezTo>
                      <a:pt x="11812" y="474"/>
                      <a:pt x="11825" y="470"/>
                      <a:pt x="11845" y="470"/>
                    </a:cubicBezTo>
                    <a:cubicBezTo>
                      <a:pt x="11862" y="470"/>
                      <a:pt x="11880" y="473"/>
                      <a:pt x="11922" y="478"/>
                    </a:cubicBezTo>
                    <a:lnTo>
                      <a:pt x="11958" y="483"/>
                    </a:lnTo>
                    <a:cubicBezTo>
                      <a:pt x="11969" y="485"/>
                      <a:pt x="11980" y="485"/>
                      <a:pt x="11989" y="485"/>
                    </a:cubicBezTo>
                    <a:cubicBezTo>
                      <a:pt x="12016" y="485"/>
                      <a:pt x="12036" y="481"/>
                      <a:pt x="12055" y="476"/>
                    </a:cubicBezTo>
                    <a:cubicBezTo>
                      <a:pt x="12072" y="472"/>
                      <a:pt x="12088" y="468"/>
                      <a:pt x="12106" y="468"/>
                    </a:cubicBezTo>
                    <a:cubicBezTo>
                      <a:pt x="12174" y="468"/>
                      <a:pt x="12214" y="522"/>
                      <a:pt x="12267" y="629"/>
                    </a:cubicBezTo>
                    <a:cubicBezTo>
                      <a:pt x="12285" y="664"/>
                      <a:pt x="12322" y="737"/>
                      <a:pt x="12339" y="737"/>
                    </a:cubicBezTo>
                    <a:cubicBezTo>
                      <a:pt x="12345" y="737"/>
                      <a:pt x="12361" y="734"/>
                      <a:pt x="12397" y="710"/>
                    </a:cubicBezTo>
                    <a:lnTo>
                      <a:pt x="12425" y="692"/>
                    </a:lnTo>
                    <a:lnTo>
                      <a:pt x="12453" y="710"/>
                    </a:lnTo>
                    <a:cubicBezTo>
                      <a:pt x="12681" y="858"/>
                      <a:pt x="12691" y="1028"/>
                      <a:pt x="12660" y="1145"/>
                    </a:cubicBezTo>
                    <a:lnTo>
                      <a:pt x="12648" y="1191"/>
                    </a:lnTo>
                    <a:lnTo>
                      <a:pt x="12639" y="1189"/>
                    </a:lnTo>
                    <a:cubicBezTo>
                      <a:pt x="12784" y="1319"/>
                      <a:pt x="12849" y="1455"/>
                      <a:pt x="12734" y="1724"/>
                    </a:cubicBezTo>
                    <a:cubicBezTo>
                      <a:pt x="12673" y="1866"/>
                      <a:pt x="12576" y="1997"/>
                      <a:pt x="12483" y="2124"/>
                    </a:cubicBezTo>
                    <a:cubicBezTo>
                      <a:pt x="12413" y="2218"/>
                      <a:pt x="12348" y="2306"/>
                      <a:pt x="12300" y="2394"/>
                    </a:cubicBezTo>
                    <a:cubicBezTo>
                      <a:pt x="12245" y="2496"/>
                      <a:pt x="12130" y="2731"/>
                      <a:pt x="12115" y="2810"/>
                    </a:cubicBezTo>
                    <a:cubicBezTo>
                      <a:pt x="12083" y="2971"/>
                      <a:pt x="12047" y="3020"/>
                      <a:pt x="11960" y="3020"/>
                    </a:cubicBezTo>
                    <a:cubicBezTo>
                      <a:pt x="11959" y="3020"/>
                      <a:pt x="11959" y="3020"/>
                      <a:pt x="11959" y="3020"/>
                    </a:cubicBezTo>
                    <a:cubicBezTo>
                      <a:pt x="11930" y="3020"/>
                      <a:pt x="11906" y="3021"/>
                      <a:pt x="11865" y="3075"/>
                    </a:cubicBezTo>
                    <a:cubicBezTo>
                      <a:pt x="11780" y="3184"/>
                      <a:pt x="11730" y="3306"/>
                      <a:pt x="11688" y="3435"/>
                    </a:cubicBezTo>
                    <a:cubicBezTo>
                      <a:pt x="11696" y="3429"/>
                      <a:pt x="11704" y="3424"/>
                      <a:pt x="11713" y="3418"/>
                    </a:cubicBezTo>
                    <a:cubicBezTo>
                      <a:pt x="11756" y="3392"/>
                      <a:pt x="11798" y="3367"/>
                      <a:pt x="11838" y="3344"/>
                    </a:cubicBezTo>
                    <a:cubicBezTo>
                      <a:pt x="11931" y="3288"/>
                      <a:pt x="12019" y="3236"/>
                      <a:pt x="12100" y="3180"/>
                    </a:cubicBezTo>
                    <a:lnTo>
                      <a:pt x="12122" y="3165"/>
                    </a:lnTo>
                    <a:cubicBezTo>
                      <a:pt x="12404" y="2972"/>
                      <a:pt x="12422" y="2910"/>
                      <a:pt x="12421" y="2896"/>
                    </a:cubicBezTo>
                    <a:cubicBezTo>
                      <a:pt x="12420" y="2896"/>
                      <a:pt x="12402" y="2879"/>
                      <a:pt x="12321" y="2876"/>
                    </a:cubicBezTo>
                    <a:lnTo>
                      <a:pt x="12282" y="2874"/>
                    </a:lnTo>
                    <a:lnTo>
                      <a:pt x="12274" y="2836"/>
                    </a:lnTo>
                    <a:cubicBezTo>
                      <a:pt x="12259" y="2768"/>
                      <a:pt x="12248" y="2684"/>
                      <a:pt x="12293" y="2627"/>
                    </a:cubicBezTo>
                    <a:cubicBezTo>
                      <a:pt x="12338" y="2572"/>
                      <a:pt x="12420" y="2564"/>
                      <a:pt x="12501" y="2564"/>
                    </a:cubicBezTo>
                    <a:cubicBezTo>
                      <a:pt x="12614" y="2564"/>
                      <a:pt x="12639" y="2707"/>
                      <a:pt x="12657" y="2811"/>
                    </a:cubicBezTo>
                    <a:cubicBezTo>
                      <a:pt x="12662" y="2838"/>
                      <a:pt x="12667" y="2866"/>
                      <a:pt x="12672" y="2879"/>
                    </a:cubicBezTo>
                    <a:cubicBezTo>
                      <a:pt x="12685" y="2914"/>
                      <a:pt x="12683" y="2949"/>
                      <a:pt x="12682" y="2982"/>
                    </a:cubicBezTo>
                    <a:cubicBezTo>
                      <a:pt x="12680" y="3040"/>
                      <a:pt x="12678" y="3095"/>
                      <a:pt x="12751" y="3168"/>
                    </a:cubicBezTo>
                    <a:cubicBezTo>
                      <a:pt x="12808" y="3225"/>
                      <a:pt x="12800" y="3292"/>
                      <a:pt x="12793" y="3347"/>
                    </a:cubicBezTo>
                    <a:cubicBezTo>
                      <a:pt x="12788" y="3386"/>
                      <a:pt x="12784" y="3419"/>
                      <a:pt x="12798" y="3450"/>
                    </a:cubicBezTo>
                    <a:cubicBezTo>
                      <a:pt x="12817" y="3489"/>
                      <a:pt x="12834" y="3493"/>
                      <a:pt x="12870" y="3501"/>
                    </a:cubicBezTo>
                    <a:cubicBezTo>
                      <a:pt x="12904" y="3508"/>
                      <a:pt x="12951" y="3518"/>
                      <a:pt x="12992" y="3565"/>
                    </a:cubicBezTo>
                    <a:cubicBezTo>
                      <a:pt x="13016" y="3592"/>
                      <a:pt x="13054" y="3629"/>
                      <a:pt x="13095" y="3668"/>
                    </a:cubicBezTo>
                    <a:cubicBezTo>
                      <a:pt x="13181" y="3751"/>
                      <a:pt x="13278" y="3845"/>
                      <a:pt x="13333" y="3931"/>
                    </a:cubicBezTo>
                    <a:cubicBezTo>
                      <a:pt x="13365" y="3982"/>
                      <a:pt x="13366" y="4054"/>
                      <a:pt x="13367" y="4130"/>
                    </a:cubicBezTo>
                    <a:cubicBezTo>
                      <a:pt x="13369" y="4293"/>
                      <a:pt x="13384" y="4344"/>
                      <a:pt x="13477" y="4344"/>
                    </a:cubicBezTo>
                    <a:cubicBezTo>
                      <a:pt x="13550" y="4344"/>
                      <a:pt x="13582" y="4376"/>
                      <a:pt x="13596" y="4403"/>
                    </a:cubicBezTo>
                    <a:cubicBezTo>
                      <a:pt x="13638" y="4482"/>
                      <a:pt x="13569" y="4601"/>
                      <a:pt x="13496" y="4708"/>
                    </a:cubicBezTo>
                    <a:cubicBezTo>
                      <a:pt x="13445" y="4780"/>
                      <a:pt x="13365" y="4853"/>
                      <a:pt x="13249" y="4932"/>
                    </a:cubicBezTo>
                    <a:cubicBezTo>
                      <a:pt x="13205" y="4962"/>
                      <a:pt x="13206" y="4966"/>
                      <a:pt x="13214" y="4988"/>
                    </a:cubicBezTo>
                    <a:cubicBezTo>
                      <a:pt x="13223" y="5017"/>
                      <a:pt x="13239" y="5066"/>
                      <a:pt x="13201" y="5133"/>
                    </a:cubicBezTo>
                    <a:cubicBezTo>
                      <a:pt x="13193" y="5148"/>
                      <a:pt x="13180" y="5167"/>
                      <a:pt x="13166" y="5189"/>
                    </a:cubicBezTo>
                    <a:cubicBezTo>
                      <a:pt x="13118" y="5261"/>
                      <a:pt x="13019" y="5412"/>
                      <a:pt x="13069" y="5461"/>
                    </a:cubicBezTo>
                    <a:cubicBezTo>
                      <a:pt x="13151" y="5543"/>
                      <a:pt x="13181" y="5612"/>
                      <a:pt x="13160" y="5671"/>
                    </a:cubicBezTo>
                    <a:cubicBezTo>
                      <a:pt x="13129" y="5761"/>
                      <a:pt x="13002" y="5776"/>
                      <a:pt x="12918" y="5787"/>
                    </a:cubicBezTo>
                    <a:cubicBezTo>
                      <a:pt x="12906" y="5788"/>
                      <a:pt x="12891" y="5790"/>
                      <a:pt x="12883" y="5791"/>
                    </a:cubicBezTo>
                    <a:cubicBezTo>
                      <a:pt x="12837" y="5826"/>
                      <a:pt x="12790" y="5858"/>
                      <a:pt x="12745" y="5889"/>
                    </a:cubicBezTo>
                    <a:cubicBezTo>
                      <a:pt x="12523" y="6040"/>
                      <a:pt x="12402" y="6136"/>
                      <a:pt x="12494" y="6350"/>
                    </a:cubicBezTo>
                    <a:cubicBezTo>
                      <a:pt x="12511" y="6390"/>
                      <a:pt x="12541" y="6413"/>
                      <a:pt x="12573" y="6439"/>
                    </a:cubicBezTo>
                    <a:cubicBezTo>
                      <a:pt x="12619" y="6475"/>
                      <a:pt x="12677" y="6520"/>
                      <a:pt x="12682" y="6613"/>
                    </a:cubicBezTo>
                    <a:cubicBezTo>
                      <a:pt x="12683" y="6633"/>
                      <a:pt x="12683" y="6653"/>
                      <a:pt x="12684" y="6674"/>
                    </a:cubicBezTo>
                    <a:cubicBezTo>
                      <a:pt x="12684" y="6736"/>
                      <a:pt x="12685" y="6794"/>
                      <a:pt x="12710" y="6840"/>
                    </a:cubicBezTo>
                    <a:cubicBezTo>
                      <a:pt x="12811" y="7022"/>
                      <a:pt x="12831" y="7135"/>
                      <a:pt x="12863" y="7321"/>
                    </a:cubicBezTo>
                    <a:lnTo>
                      <a:pt x="12868" y="7349"/>
                    </a:lnTo>
                    <a:cubicBezTo>
                      <a:pt x="12883" y="7431"/>
                      <a:pt x="12895" y="7515"/>
                      <a:pt x="12906" y="7597"/>
                    </a:cubicBezTo>
                    <a:lnTo>
                      <a:pt x="12918" y="7680"/>
                    </a:lnTo>
                    <a:cubicBezTo>
                      <a:pt x="12923" y="7710"/>
                      <a:pt x="12925" y="7749"/>
                      <a:pt x="12901" y="7777"/>
                    </a:cubicBezTo>
                    <a:cubicBezTo>
                      <a:pt x="12891" y="7788"/>
                      <a:pt x="12872" y="7802"/>
                      <a:pt x="12841" y="7802"/>
                    </a:cubicBezTo>
                    <a:cubicBezTo>
                      <a:pt x="12832" y="7802"/>
                      <a:pt x="12821" y="7800"/>
                      <a:pt x="12811" y="7799"/>
                    </a:cubicBezTo>
                    <a:cubicBezTo>
                      <a:pt x="12805" y="7798"/>
                      <a:pt x="12800" y="7797"/>
                      <a:pt x="12795" y="7797"/>
                    </a:cubicBezTo>
                    <a:cubicBezTo>
                      <a:pt x="12769" y="7857"/>
                      <a:pt x="12734" y="7899"/>
                      <a:pt x="12706" y="7933"/>
                    </a:cubicBezTo>
                    <a:cubicBezTo>
                      <a:pt x="12663" y="7984"/>
                      <a:pt x="12641" y="8011"/>
                      <a:pt x="12659" y="8067"/>
                    </a:cubicBezTo>
                    <a:cubicBezTo>
                      <a:pt x="12688" y="8057"/>
                      <a:pt x="12715" y="8052"/>
                      <a:pt x="12739" y="8052"/>
                    </a:cubicBezTo>
                    <a:cubicBezTo>
                      <a:pt x="12893" y="8052"/>
                      <a:pt x="12899" y="8228"/>
                      <a:pt x="12903" y="8356"/>
                    </a:cubicBezTo>
                    <a:cubicBezTo>
                      <a:pt x="12906" y="8423"/>
                      <a:pt x="12909" y="8524"/>
                      <a:pt x="12936" y="8538"/>
                    </a:cubicBezTo>
                    <a:cubicBezTo>
                      <a:pt x="13285" y="8724"/>
                      <a:pt x="13188" y="9238"/>
                      <a:pt x="13142" y="9484"/>
                    </a:cubicBezTo>
                    <a:cubicBezTo>
                      <a:pt x="13129" y="9552"/>
                      <a:pt x="13099" y="9712"/>
                      <a:pt x="13118" y="9732"/>
                    </a:cubicBezTo>
                    <a:cubicBezTo>
                      <a:pt x="13118" y="9732"/>
                      <a:pt x="13124" y="9738"/>
                      <a:pt x="13161" y="9738"/>
                    </a:cubicBezTo>
                    <a:cubicBezTo>
                      <a:pt x="13181" y="9738"/>
                      <a:pt x="13204" y="9736"/>
                      <a:pt x="13231" y="9735"/>
                    </a:cubicBezTo>
                    <a:cubicBezTo>
                      <a:pt x="13270" y="9732"/>
                      <a:pt x="13318" y="9730"/>
                      <a:pt x="13375" y="9730"/>
                    </a:cubicBezTo>
                    <a:cubicBezTo>
                      <a:pt x="13437" y="9730"/>
                      <a:pt x="13504" y="9750"/>
                      <a:pt x="13576" y="9771"/>
                    </a:cubicBezTo>
                    <a:cubicBezTo>
                      <a:pt x="13638" y="9789"/>
                      <a:pt x="13701" y="9808"/>
                      <a:pt x="13763" y="9814"/>
                    </a:cubicBezTo>
                    <a:cubicBezTo>
                      <a:pt x="13763" y="9814"/>
                      <a:pt x="13763" y="9814"/>
                      <a:pt x="13763" y="9814"/>
                    </a:cubicBezTo>
                    <a:cubicBezTo>
                      <a:pt x="13784" y="9814"/>
                      <a:pt x="13811" y="9791"/>
                      <a:pt x="13832" y="9772"/>
                    </a:cubicBezTo>
                    <a:cubicBezTo>
                      <a:pt x="13859" y="9747"/>
                      <a:pt x="13887" y="9722"/>
                      <a:pt x="13924" y="9722"/>
                    </a:cubicBezTo>
                    <a:cubicBezTo>
                      <a:pt x="13992" y="9722"/>
                      <a:pt x="14015" y="9800"/>
                      <a:pt x="14026" y="9852"/>
                    </a:cubicBezTo>
                    <a:cubicBezTo>
                      <a:pt x="14189" y="9985"/>
                      <a:pt x="14135" y="10089"/>
                      <a:pt x="14087" y="10181"/>
                    </a:cubicBezTo>
                    <a:cubicBezTo>
                      <a:pt x="14078" y="10197"/>
                      <a:pt x="14069" y="10214"/>
                      <a:pt x="14061" y="10231"/>
                    </a:cubicBezTo>
                    <a:cubicBezTo>
                      <a:pt x="14098" y="10225"/>
                      <a:pt x="14133" y="10221"/>
                      <a:pt x="14166" y="10221"/>
                    </a:cubicBezTo>
                    <a:cubicBezTo>
                      <a:pt x="14457" y="10221"/>
                      <a:pt x="14515" y="10471"/>
                      <a:pt x="14562" y="10671"/>
                    </a:cubicBezTo>
                    <a:cubicBezTo>
                      <a:pt x="14603" y="10847"/>
                      <a:pt x="14633" y="10955"/>
                      <a:pt x="14743" y="10955"/>
                    </a:cubicBezTo>
                    <a:cubicBezTo>
                      <a:pt x="14913" y="10955"/>
                      <a:pt x="14924" y="11165"/>
                      <a:pt x="14933" y="11334"/>
                    </a:cubicBezTo>
                    <a:cubicBezTo>
                      <a:pt x="14937" y="11403"/>
                      <a:pt x="14941" y="11474"/>
                      <a:pt x="14955" y="11510"/>
                    </a:cubicBezTo>
                    <a:cubicBezTo>
                      <a:pt x="14990" y="11599"/>
                      <a:pt x="15053" y="11656"/>
                      <a:pt x="15114" y="11711"/>
                    </a:cubicBezTo>
                    <a:cubicBezTo>
                      <a:pt x="15194" y="11783"/>
                      <a:pt x="15277" y="11858"/>
                      <a:pt x="15277" y="11995"/>
                    </a:cubicBezTo>
                    <a:cubicBezTo>
                      <a:pt x="15277" y="12052"/>
                      <a:pt x="15267" y="12140"/>
                      <a:pt x="15255" y="12250"/>
                    </a:cubicBezTo>
                    <a:cubicBezTo>
                      <a:pt x="15221" y="12565"/>
                      <a:pt x="15163" y="13092"/>
                      <a:pt x="15322" y="13269"/>
                    </a:cubicBezTo>
                    <a:cubicBezTo>
                      <a:pt x="15358" y="13308"/>
                      <a:pt x="15402" y="13327"/>
                      <a:pt x="15458" y="13327"/>
                    </a:cubicBezTo>
                    <a:cubicBezTo>
                      <a:pt x="15489" y="13327"/>
                      <a:pt x="15523" y="13321"/>
                      <a:pt x="15560" y="13310"/>
                    </a:cubicBezTo>
                    <a:cubicBezTo>
                      <a:pt x="15592" y="13300"/>
                      <a:pt x="15602" y="13268"/>
                      <a:pt x="15616" y="13201"/>
                    </a:cubicBezTo>
                    <a:cubicBezTo>
                      <a:pt x="15631" y="13130"/>
                      <a:pt x="15654" y="13024"/>
                      <a:pt x="15778" y="13024"/>
                    </a:cubicBezTo>
                    <a:cubicBezTo>
                      <a:pt x="15853" y="13024"/>
                      <a:pt x="15925" y="12994"/>
                      <a:pt x="16001" y="12962"/>
                    </a:cubicBezTo>
                    <a:cubicBezTo>
                      <a:pt x="16033" y="12949"/>
                      <a:pt x="16067" y="12935"/>
                      <a:pt x="16101" y="12923"/>
                    </a:cubicBezTo>
                    <a:cubicBezTo>
                      <a:pt x="16107" y="12912"/>
                      <a:pt x="16113" y="12887"/>
                      <a:pt x="16117" y="12870"/>
                    </a:cubicBezTo>
                    <a:cubicBezTo>
                      <a:pt x="16129" y="12816"/>
                      <a:pt x="16148" y="12735"/>
                      <a:pt x="16224" y="12735"/>
                    </a:cubicBezTo>
                    <a:cubicBezTo>
                      <a:pt x="16261" y="12735"/>
                      <a:pt x="16299" y="12756"/>
                      <a:pt x="16348" y="12804"/>
                    </a:cubicBezTo>
                    <a:cubicBezTo>
                      <a:pt x="16394" y="12850"/>
                      <a:pt x="16419" y="12914"/>
                      <a:pt x="16440" y="12979"/>
                    </a:cubicBezTo>
                    <a:cubicBezTo>
                      <a:pt x="16462" y="12939"/>
                      <a:pt x="16490" y="12903"/>
                      <a:pt x="16518" y="12867"/>
                    </a:cubicBezTo>
                    <a:cubicBezTo>
                      <a:pt x="16577" y="12791"/>
                      <a:pt x="16633" y="12719"/>
                      <a:pt x="16633" y="12599"/>
                    </a:cubicBezTo>
                    <a:cubicBezTo>
                      <a:pt x="16633" y="12502"/>
                      <a:pt x="16694" y="12436"/>
                      <a:pt x="16747" y="12377"/>
                    </a:cubicBezTo>
                    <a:cubicBezTo>
                      <a:pt x="16814" y="12305"/>
                      <a:pt x="16866" y="12249"/>
                      <a:pt x="16834" y="12138"/>
                    </a:cubicBezTo>
                    <a:cubicBezTo>
                      <a:pt x="16801" y="12026"/>
                      <a:pt x="16821" y="11917"/>
                      <a:pt x="16891" y="11823"/>
                    </a:cubicBezTo>
                    <a:cubicBezTo>
                      <a:pt x="17003" y="11675"/>
                      <a:pt x="17238" y="11576"/>
                      <a:pt x="17477" y="11576"/>
                    </a:cubicBezTo>
                    <a:cubicBezTo>
                      <a:pt x="17647" y="11576"/>
                      <a:pt x="17789" y="11627"/>
                      <a:pt x="17878" y="11718"/>
                    </a:cubicBezTo>
                    <a:cubicBezTo>
                      <a:pt x="17934" y="11776"/>
                      <a:pt x="17941" y="11857"/>
                      <a:pt x="17947" y="11929"/>
                    </a:cubicBezTo>
                    <a:cubicBezTo>
                      <a:pt x="17957" y="12046"/>
                      <a:pt x="17968" y="12076"/>
                      <a:pt x="18047" y="12076"/>
                    </a:cubicBezTo>
                    <a:cubicBezTo>
                      <a:pt x="18062" y="12076"/>
                      <a:pt x="18079" y="12075"/>
                      <a:pt x="18098" y="12072"/>
                    </a:cubicBezTo>
                    <a:cubicBezTo>
                      <a:pt x="18174" y="12060"/>
                      <a:pt x="18183" y="12022"/>
                      <a:pt x="18193" y="11955"/>
                    </a:cubicBezTo>
                    <a:cubicBezTo>
                      <a:pt x="18199" y="11914"/>
                      <a:pt x="18210" y="11838"/>
                      <a:pt x="18289" y="11838"/>
                    </a:cubicBezTo>
                    <a:cubicBezTo>
                      <a:pt x="18332" y="11838"/>
                      <a:pt x="18387" y="11863"/>
                      <a:pt x="18480" y="11924"/>
                    </a:cubicBezTo>
                    <a:cubicBezTo>
                      <a:pt x="18600" y="12004"/>
                      <a:pt x="18730" y="12237"/>
                      <a:pt x="18769" y="12345"/>
                    </a:cubicBezTo>
                    <a:cubicBezTo>
                      <a:pt x="18796" y="12419"/>
                      <a:pt x="18876" y="12538"/>
                      <a:pt x="18935" y="12626"/>
                    </a:cubicBezTo>
                    <a:cubicBezTo>
                      <a:pt x="18960" y="12664"/>
                      <a:pt x="18982" y="12696"/>
                      <a:pt x="18994" y="12717"/>
                    </a:cubicBezTo>
                    <a:cubicBezTo>
                      <a:pt x="19080" y="12863"/>
                      <a:pt x="19126" y="12903"/>
                      <a:pt x="19218" y="12983"/>
                    </a:cubicBezTo>
                    <a:cubicBezTo>
                      <a:pt x="19241" y="13003"/>
                      <a:pt x="19267" y="13026"/>
                      <a:pt x="19297" y="13053"/>
                    </a:cubicBezTo>
                    <a:cubicBezTo>
                      <a:pt x="19347" y="13099"/>
                      <a:pt x="19404" y="13176"/>
                      <a:pt x="19459" y="13252"/>
                    </a:cubicBezTo>
                    <a:cubicBezTo>
                      <a:pt x="19506" y="13316"/>
                      <a:pt x="19578" y="13412"/>
                      <a:pt x="19604" y="13423"/>
                    </a:cubicBezTo>
                    <a:cubicBezTo>
                      <a:pt x="19674" y="13442"/>
                      <a:pt x="19711" y="13506"/>
                      <a:pt x="19744" y="13562"/>
                    </a:cubicBezTo>
                    <a:cubicBezTo>
                      <a:pt x="19786" y="13634"/>
                      <a:pt x="19815" y="13678"/>
                      <a:pt x="19880" y="13678"/>
                    </a:cubicBezTo>
                    <a:cubicBezTo>
                      <a:pt x="19901" y="13678"/>
                      <a:pt x="19925" y="13674"/>
                      <a:pt x="19952" y="13665"/>
                    </a:cubicBezTo>
                    <a:cubicBezTo>
                      <a:pt x="19979" y="13656"/>
                      <a:pt x="20001" y="13652"/>
                      <a:pt x="20020" y="13652"/>
                    </a:cubicBezTo>
                    <a:cubicBezTo>
                      <a:pt x="20059" y="13652"/>
                      <a:pt x="20080" y="13669"/>
                      <a:pt x="20091" y="13684"/>
                    </a:cubicBezTo>
                    <a:cubicBezTo>
                      <a:pt x="20122" y="13726"/>
                      <a:pt x="20104" y="13784"/>
                      <a:pt x="20083" y="13850"/>
                    </a:cubicBezTo>
                    <a:cubicBezTo>
                      <a:pt x="20071" y="13888"/>
                      <a:pt x="20046" y="13968"/>
                      <a:pt x="20065" y="13980"/>
                    </a:cubicBezTo>
                    <a:cubicBezTo>
                      <a:pt x="20095" y="14000"/>
                      <a:pt x="20121" y="14011"/>
                      <a:pt x="20140" y="14011"/>
                    </a:cubicBezTo>
                    <a:cubicBezTo>
                      <a:pt x="20167" y="14011"/>
                      <a:pt x="20188" y="13984"/>
                      <a:pt x="20220" y="13942"/>
                    </a:cubicBezTo>
                    <a:cubicBezTo>
                      <a:pt x="20260" y="13887"/>
                      <a:pt x="20316" y="13812"/>
                      <a:pt x="20422" y="13812"/>
                    </a:cubicBezTo>
                    <a:cubicBezTo>
                      <a:pt x="20439" y="13812"/>
                      <a:pt x="20457" y="13814"/>
                      <a:pt x="20475" y="13817"/>
                    </a:cubicBezTo>
                    <a:cubicBezTo>
                      <a:pt x="20578" y="13839"/>
                      <a:pt x="20578" y="13950"/>
                      <a:pt x="20578" y="14010"/>
                    </a:cubicBezTo>
                    <a:cubicBezTo>
                      <a:pt x="20578" y="14018"/>
                      <a:pt x="20578" y="14027"/>
                      <a:pt x="20578" y="14034"/>
                    </a:cubicBezTo>
                    <a:cubicBezTo>
                      <a:pt x="20578" y="14034"/>
                      <a:pt x="20579" y="14034"/>
                      <a:pt x="20579" y="14034"/>
                    </a:cubicBezTo>
                    <a:cubicBezTo>
                      <a:pt x="20627" y="14034"/>
                      <a:pt x="20684" y="13983"/>
                      <a:pt x="20694" y="13967"/>
                    </a:cubicBezTo>
                    <a:cubicBezTo>
                      <a:pt x="20692" y="13970"/>
                      <a:pt x="20688" y="13982"/>
                      <a:pt x="20692" y="13996"/>
                    </a:cubicBezTo>
                    <a:lnTo>
                      <a:pt x="20738" y="13983"/>
                    </a:lnTo>
                    <a:lnTo>
                      <a:pt x="20764" y="13937"/>
                    </a:lnTo>
                    <a:cubicBezTo>
                      <a:pt x="20954" y="14042"/>
                      <a:pt x="20990" y="14190"/>
                      <a:pt x="21021" y="14320"/>
                    </a:cubicBezTo>
                    <a:cubicBezTo>
                      <a:pt x="21053" y="14452"/>
                      <a:pt x="21079" y="14556"/>
                      <a:pt x="21257" y="14611"/>
                    </a:cubicBezTo>
                    <a:lnTo>
                      <a:pt x="21346" y="14638"/>
                    </a:lnTo>
                    <a:lnTo>
                      <a:pt x="21275" y="14697"/>
                    </a:lnTo>
                    <a:cubicBezTo>
                      <a:pt x="21269" y="14703"/>
                      <a:pt x="21262" y="14715"/>
                      <a:pt x="21254" y="14727"/>
                    </a:cubicBezTo>
                    <a:cubicBezTo>
                      <a:pt x="21239" y="14754"/>
                      <a:pt x="21218" y="14788"/>
                      <a:pt x="21177" y="14817"/>
                    </a:cubicBezTo>
                    <a:cubicBezTo>
                      <a:pt x="21202" y="14889"/>
                      <a:pt x="21238" y="14988"/>
                      <a:pt x="21268" y="15048"/>
                    </a:cubicBezTo>
                    <a:cubicBezTo>
                      <a:pt x="21274" y="15048"/>
                      <a:pt x="21279" y="15047"/>
                      <a:pt x="21284" y="15046"/>
                    </a:cubicBezTo>
                    <a:cubicBezTo>
                      <a:pt x="21297" y="15045"/>
                      <a:pt x="21312" y="15043"/>
                      <a:pt x="21326" y="15043"/>
                    </a:cubicBezTo>
                    <a:cubicBezTo>
                      <a:pt x="21395" y="15043"/>
                      <a:pt x="21430" y="15083"/>
                      <a:pt x="21447" y="15117"/>
                    </a:cubicBezTo>
                    <a:cubicBezTo>
                      <a:pt x="21468" y="15159"/>
                      <a:pt x="21492" y="15194"/>
                      <a:pt x="21512" y="15225"/>
                    </a:cubicBezTo>
                    <a:cubicBezTo>
                      <a:pt x="21551" y="15283"/>
                      <a:pt x="21585" y="15333"/>
                      <a:pt x="21572" y="15392"/>
                    </a:cubicBezTo>
                    <a:cubicBezTo>
                      <a:pt x="21561" y="15440"/>
                      <a:pt x="21522" y="15480"/>
                      <a:pt x="21444" y="15526"/>
                    </a:cubicBezTo>
                    <a:cubicBezTo>
                      <a:pt x="21302" y="15609"/>
                      <a:pt x="21090" y="15846"/>
                      <a:pt x="21066" y="16045"/>
                    </a:cubicBezTo>
                    <a:cubicBezTo>
                      <a:pt x="21059" y="16099"/>
                      <a:pt x="21068" y="16144"/>
                      <a:pt x="21091" y="16182"/>
                    </a:cubicBezTo>
                    <a:cubicBezTo>
                      <a:pt x="21137" y="16148"/>
                      <a:pt x="21180" y="16140"/>
                      <a:pt x="21212" y="16140"/>
                    </a:cubicBezTo>
                    <a:cubicBezTo>
                      <a:pt x="21298" y="16140"/>
                      <a:pt x="21384" y="16199"/>
                      <a:pt x="21452" y="16306"/>
                    </a:cubicBezTo>
                    <a:cubicBezTo>
                      <a:pt x="21527" y="16424"/>
                      <a:pt x="21581" y="16609"/>
                      <a:pt x="21521" y="16736"/>
                    </a:cubicBezTo>
                    <a:cubicBezTo>
                      <a:pt x="21460" y="16865"/>
                      <a:pt x="21451" y="17006"/>
                      <a:pt x="21441" y="17155"/>
                    </a:cubicBezTo>
                    <a:cubicBezTo>
                      <a:pt x="21432" y="17292"/>
                      <a:pt x="21422" y="17434"/>
                      <a:pt x="21369" y="17569"/>
                    </a:cubicBezTo>
                    <a:cubicBezTo>
                      <a:pt x="21352" y="17613"/>
                      <a:pt x="21411" y="17715"/>
                      <a:pt x="21459" y="17798"/>
                    </a:cubicBezTo>
                    <a:cubicBezTo>
                      <a:pt x="21528" y="17917"/>
                      <a:pt x="21599" y="18040"/>
                      <a:pt x="21559" y="18138"/>
                    </a:cubicBezTo>
                    <a:cubicBezTo>
                      <a:pt x="21539" y="18188"/>
                      <a:pt x="21494" y="18223"/>
                      <a:pt x="21426" y="18242"/>
                    </a:cubicBezTo>
                    <a:cubicBezTo>
                      <a:pt x="21348" y="18264"/>
                      <a:pt x="21310" y="18343"/>
                      <a:pt x="21266" y="18434"/>
                    </a:cubicBezTo>
                    <a:cubicBezTo>
                      <a:pt x="21215" y="18540"/>
                      <a:pt x="21157" y="18661"/>
                      <a:pt x="21018" y="18712"/>
                    </a:cubicBezTo>
                    <a:cubicBezTo>
                      <a:pt x="20937" y="18741"/>
                      <a:pt x="20854" y="18755"/>
                      <a:pt x="20764" y="18755"/>
                    </a:cubicBezTo>
                    <a:cubicBezTo>
                      <a:pt x="20690" y="18755"/>
                      <a:pt x="20620" y="18746"/>
                      <a:pt x="20552" y="18737"/>
                    </a:cubicBezTo>
                    <a:cubicBezTo>
                      <a:pt x="20485" y="18729"/>
                      <a:pt x="20422" y="18720"/>
                      <a:pt x="20356" y="18720"/>
                    </a:cubicBezTo>
                    <a:cubicBezTo>
                      <a:pt x="20312" y="18720"/>
                      <a:pt x="20272" y="18724"/>
                      <a:pt x="20233" y="18732"/>
                    </a:cubicBezTo>
                    <a:cubicBezTo>
                      <a:pt x="20177" y="18742"/>
                      <a:pt x="20078" y="18810"/>
                      <a:pt x="20006" y="18860"/>
                    </a:cubicBezTo>
                    <a:cubicBezTo>
                      <a:pt x="19968" y="18886"/>
                      <a:pt x="19932" y="18911"/>
                      <a:pt x="19904" y="18927"/>
                    </a:cubicBezTo>
                    <a:cubicBezTo>
                      <a:pt x="19873" y="18945"/>
                      <a:pt x="19844" y="18953"/>
                      <a:pt x="19817" y="18953"/>
                    </a:cubicBezTo>
                    <a:cubicBezTo>
                      <a:pt x="19770" y="18953"/>
                      <a:pt x="19738" y="18928"/>
                      <a:pt x="19713" y="18908"/>
                    </a:cubicBezTo>
                    <a:cubicBezTo>
                      <a:pt x="19687" y="18887"/>
                      <a:pt x="19671" y="18876"/>
                      <a:pt x="19642" y="18876"/>
                    </a:cubicBezTo>
                    <a:cubicBezTo>
                      <a:pt x="19286" y="18882"/>
                      <a:pt x="19159" y="19063"/>
                      <a:pt x="18997" y="19292"/>
                    </a:cubicBezTo>
                    <a:cubicBezTo>
                      <a:pt x="18892" y="19440"/>
                      <a:pt x="18774" y="19607"/>
                      <a:pt x="18576" y="19735"/>
                    </a:cubicBezTo>
                    <a:cubicBezTo>
                      <a:pt x="18521" y="19771"/>
                      <a:pt x="18469" y="19806"/>
                      <a:pt x="18419" y="19840"/>
                    </a:cubicBezTo>
                    <a:cubicBezTo>
                      <a:pt x="18190" y="19994"/>
                      <a:pt x="17992" y="20128"/>
                      <a:pt x="17704" y="20181"/>
                    </a:cubicBezTo>
                    <a:cubicBezTo>
                      <a:pt x="17659" y="20189"/>
                      <a:pt x="17613" y="20198"/>
                      <a:pt x="17567" y="20207"/>
                    </a:cubicBezTo>
                    <a:cubicBezTo>
                      <a:pt x="17381" y="20244"/>
                      <a:pt x="17189" y="20282"/>
                      <a:pt x="16999" y="20282"/>
                    </a:cubicBezTo>
                    <a:cubicBezTo>
                      <a:pt x="16874" y="20282"/>
                      <a:pt x="16764" y="20266"/>
                      <a:pt x="16663" y="20233"/>
                    </a:cubicBezTo>
                    <a:cubicBezTo>
                      <a:pt x="16566" y="20200"/>
                      <a:pt x="16521" y="20139"/>
                      <a:pt x="16480" y="20084"/>
                    </a:cubicBezTo>
                    <a:cubicBezTo>
                      <a:pt x="16432" y="20019"/>
                      <a:pt x="16397" y="19971"/>
                      <a:pt x="16273" y="19971"/>
                    </a:cubicBezTo>
                    <a:cubicBezTo>
                      <a:pt x="16140" y="19971"/>
                      <a:pt x="16017" y="19955"/>
                      <a:pt x="15887" y="19938"/>
                    </a:cubicBezTo>
                    <a:lnTo>
                      <a:pt x="15810" y="19929"/>
                    </a:lnTo>
                    <a:cubicBezTo>
                      <a:pt x="15781" y="19925"/>
                      <a:pt x="15751" y="19921"/>
                      <a:pt x="15720" y="19917"/>
                    </a:cubicBezTo>
                    <a:cubicBezTo>
                      <a:pt x="15612" y="19902"/>
                      <a:pt x="15501" y="19887"/>
                      <a:pt x="15392" y="19887"/>
                    </a:cubicBezTo>
                    <a:cubicBezTo>
                      <a:pt x="15200" y="19887"/>
                      <a:pt x="15061" y="19935"/>
                      <a:pt x="14957" y="20040"/>
                    </a:cubicBezTo>
                    <a:cubicBezTo>
                      <a:pt x="14847" y="20149"/>
                      <a:pt x="14661" y="20209"/>
                      <a:pt x="14434" y="20209"/>
                    </a:cubicBezTo>
                    <a:cubicBezTo>
                      <a:pt x="14267" y="20209"/>
                      <a:pt x="14090" y="20176"/>
                      <a:pt x="13960" y="20121"/>
                    </a:cubicBezTo>
                    <a:cubicBezTo>
                      <a:pt x="13803" y="20053"/>
                      <a:pt x="13723" y="19925"/>
                      <a:pt x="13647" y="19801"/>
                    </a:cubicBezTo>
                    <a:cubicBezTo>
                      <a:pt x="13567" y="19674"/>
                      <a:pt x="13492" y="19553"/>
                      <a:pt x="13335" y="19493"/>
                    </a:cubicBezTo>
                    <a:cubicBezTo>
                      <a:pt x="13304" y="19481"/>
                      <a:pt x="13272" y="19475"/>
                      <a:pt x="13238" y="19475"/>
                    </a:cubicBezTo>
                    <a:cubicBezTo>
                      <a:pt x="13183" y="19475"/>
                      <a:pt x="13130" y="19490"/>
                      <a:pt x="13074" y="19506"/>
                    </a:cubicBezTo>
                    <a:cubicBezTo>
                      <a:pt x="13014" y="19523"/>
                      <a:pt x="12953" y="19540"/>
                      <a:pt x="12887" y="19540"/>
                    </a:cubicBezTo>
                    <a:cubicBezTo>
                      <a:pt x="12870" y="19540"/>
                      <a:pt x="12853" y="19539"/>
                      <a:pt x="12836" y="19537"/>
                    </a:cubicBezTo>
                    <a:cubicBezTo>
                      <a:pt x="12752" y="19525"/>
                      <a:pt x="12699" y="19489"/>
                      <a:pt x="12647" y="19454"/>
                    </a:cubicBezTo>
                    <a:cubicBezTo>
                      <a:pt x="12584" y="19413"/>
                      <a:pt x="12524" y="19373"/>
                      <a:pt x="12400" y="19373"/>
                    </a:cubicBezTo>
                    <a:cubicBezTo>
                      <a:pt x="12285" y="19373"/>
                      <a:pt x="12235" y="19333"/>
                      <a:pt x="12203" y="19307"/>
                    </a:cubicBezTo>
                    <a:cubicBezTo>
                      <a:pt x="12184" y="19292"/>
                      <a:pt x="12179" y="19288"/>
                      <a:pt x="12170" y="19288"/>
                    </a:cubicBezTo>
                    <a:cubicBezTo>
                      <a:pt x="12157" y="19288"/>
                      <a:pt x="12132" y="19294"/>
                      <a:pt x="12081" y="19321"/>
                    </a:cubicBezTo>
                    <a:cubicBezTo>
                      <a:pt x="12004" y="19361"/>
                      <a:pt x="11963" y="19441"/>
                      <a:pt x="11920" y="19526"/>
                    </a:cubicBezTo>
                    <a:cubicBezTo>
                      <a:pt x="11887" y="19592"/>
                      <a:pt x="11853" y="19661"/>
                      <a:pt x="11799" y="19714"/>
                    </a:cubicBezTo>
                    <a:cubicBezTo>
                      <a:pt x="11665" y="19847"/>
                      <a:pt x="11729" y="19973"/>
                      <a:pt x="11849" y="20164"/>
                    </a:cubicBezTo>
                    <a:cubicBezTo>
                      <a:pt x="11915" y="20269"/>
                      <a:pt x="11977" y="20367"/>
                      <a:pt x="11977" y="20470"/>
                    </a:cubicBezTo>
                    <a:cubicBezTo>
                      <a:pt x="11977" y="20849"/>
                      <a:pt x="11497" y="20991"/>
                      <a:pt x="11194" y="20991"/>
                    </a:cubicBezTo>
                    <a:lnTo>
                      <a:pt x="11097" y="20991"/>
                    </a:lnTo>
                    <a:cubicBezTo>
                      <a:pt x="10744" y="20991"/>
                      <a:pt x="10359" y="20967"/>
                      <a:pt x="10180" y="20789"/>
                    </a:cubicBezTo>
                    <a:cubicBezTo>
                      <a:pt x="10156" y="20765"/>
                      <a:pt x="10132" y="20738"/>
                      <a:pt x="10106" y="20708"/>
                    </a:cubicBezTo>
                    <a:cubicBezTo>
                      <a:pt x="10040" y="20634"/>
                      <a:pt x="9966" y="20550"/>
                      <a:pt x="9890" y="20527"/>
                    </a:cubicBezTo>
                    <a:cubicBezTo>
                      <a:pt x="9877" y="20522"/>
                      <a:pt x="9860" y="20520"/>
                      <a:pt x="9840" y="20520"/>
                    </a:cubicBezTo>
                    <a:cubicBezTo>
                      <a:pt x="9795" y="20520"/>
                      <a:pt x="9743" y="20531"/>
                      <a:pt x="9692" y="20540"/>
                    </a:cubicBezTo>
                    <a:cubicBezTo>
                      <a:pt x="9642" y="20550"/>
                      <a:pt x="9596" y="20558"/>
                      <a:pt x="9556" y="20558"/>
                    </a:cubicBezTo>
                    <a:cubicBezTo>
                      <a:pt x="9513" y="20558"/>
                      <a:pt x="9481" y="20548"/>
                      <a:pt x="9459" y="20526"/>
                    </a:cubicBezTo>
                    <a:cubicBezTo>
                      <a:pt x="9375" y="20442"/>
                      <a:pt x="9311" y="20382"/>
                      <a:pt x="9252" y="20382"/>
                    </a:cubicBezTo>
                    <a:cubicBezTo>
                      <a:pt x="9217" y="20382"/>
                      <a:pt x="9178" y="20404"/>
                      <a:pt x="9133" y="20449"/>
                    </a:cubicBezTo>
                    <a:cubicBezTo>
                      <a:pt x="9125" y="20457"/>
                      <a:pt x="9117" y="20462"/>
                      <a:pt x="9015" y="20523"/>
                    </a:cubicBezTo>
                    <a:cubicBezTo>
                      <a:pt x="8943" y="20565"/>
                      <a:pt x="8811" y="20644"/>
                      <a:pt x="8792" y="20660"/>
                    </a:cubicBezTo>
                    <a:cubicBezTo>
                      <a:pt x="8801" y="20653"/>
                      <a:pt x="8811" y="20632"/>
                      <a:pt x="8802" y="20610"/>
                    </a:cubicBezTo>
                    <a:lnTo>
                      <a:pt x="8756" y="20627"/>
                    </a:lnTo>
                    <a:lnTo>
                      <a:pt x="8756" y="20679"/>
                    </a:lnTo>
                    <a:cubicBezTo>
                      <a:pt x="8582" y="20679"/>
                      <a:pt x="8036" y="20984"/>
                      <a:pt x="8009" y="21072"/>
                    </a:cubicBezTo>
                    <a:cubicBezTo>
                      <a:pt x="7979" y="21226"/>
                      <a:pt x="7690" y="21369"/>
                      <a:pt x="7150" y="21495"/>
                    </a:cubicBezTo>
                    <a:cubicBezTo>
                      <a:pt x="7123" y="21501"/>
                      <a:pt x="7092" y="21519"/>
                      <a:pt x="7058" y="21538"/>
                    </a:cubicBezTo>
                    <a:cubicBezTo>
                      <a:pt x="7006" y="21567"/>
                      <a:pt x="6947" y="21600"/>
                      <a:pt x="6884" y="21600"/>
                    </a:cubicBezTo>
                    <a:close/>
                  </a:path>
                </a:pathLst>
              </a:custGeom>
              <a:solidFill>
                <a:srgbClr val="ACB9CA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9" name="Shape 112"/>
              <p:cNvSpPr>
                <a:spLocks/>
              </p:cNvSpPr>
              <p:nvPr/>
            </p:nvSpPr>
            <p:spPr bwMode="auto">
              <a:xfrm>
                <a:off x="1822638" y="276698"/>
                <a:ext cx="176848" cy="218437"/>
              </a:xfrm>
              <a:custGeom>
                <a:avLst/>
                <a:gdLst>
                  <a:gd name="T0" fmla="*/ 88424 w 16444"/>
                  <a:gd name="T1" fmla="*/ 109219 h 18314"/>
                  <a:gd name="T2" fmla="*/ 88424 w 16444"/>
                  <a:gd name="T3" fmla="*/ 109219 h 18314"/>
                  <a:gd name="T4" fmla="*/ 88424 w 16444"/>
                  <a:gd name="T5" fmla="*/ 109219 h 18314"/>
                  <a:gd name="T6" fmla="*/ 88424 w 16444"/>
                  <a:gd name="T7" fmla="*/ 109219 h 18314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6444"/>
                  <a:gd name="T13" fmla="*/ 0 h 18314"/>
                  <a:gd name="T14" fmla="*/ 16444 w 16444"/>
                  <a:gd name="T15" fmla="*/ 18314 h 183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44" h="18314" extrusionOk="0">
                    <a:moveTo>
                      <a:pt x="7331" y="5804"/>
                    </a:moveTo>
                    <a:cubicBezTo>
                      <a:pt x="8052" y="192"/>
                      <a:pt x="6150" y="-2666"/>
                      <a:pt x="3409" y="3363"/>
                    </a:cubicBezTo>
                    <a:cubicBezTo>
                      <a:pt x="2855" y="4582"/>
                      <a:pt x="-807" y="17333"/>
                      <a:pt x="163" y="18254"/>
                    </a:cubicBezTo>
                    <a:cubicBezTo>
                      <a:pt x="878" y="18934"/>
                      <a:pt x="12559" y="13638"/>
                      <a:pt x="14029" y="12631"/>
                    </a:cubicBezTo>
                    <a:cubicBezTo>
                      <a:pt x="20793" y="7992"/>
                      <a:pt x="11370" y="5067"/>
                      <a:pt x="9765" y="1899"/>
                    </a:cubicBezTo>
                    <a:cubicBezTo>
                      <a:pt x="8578" y="2949"/>
                      <a:pt x="7643" y="4309"/>
                      <a:pt x="7331" y="5804"/>
                    </a:cubicBezTo>
                    <a:cubicBezTo>
                      <a:pt x="7331" y="5804"/>
                      <a:pt x="7331" y="5804"/>
                      <a:pt x="7331" y="5804"/>
                    </a:cubicBezTo>
                    <a:close/>
                  </a:path>
                </a:pathLst>
              </a:custGeom>
              <a:solidFill>
                <a:srgbClr val="ACB9CA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80" name="Shape 113"/>
              <p:cNvSpPr>
                <a:spLocks/>
              </p:cNvSpPr>
              <p:nvPr/>
            </p:nvSpPr>
            <p:spPr bwMode="auto">
              <a:xfrm>
                <a:off x="1617847" y="163969"/>
                <a:ext cx="200693" cy="213486"/>
              </a:xfrm>
              <a:custGeom>
                <a:avLst/>
                <a:gdLst>
                  <a:gd name="T0" fmla="*/ 100347 w 17791"/>
                  <a:gd name="T1" fmla="*/ 106743 h 18553"/>
                  <a:gd name="T2" fmla="*/ 100347 w 17791"/>
                  <a:gd name="T3" fmla="*/ 106743 h 18553"/>
                  <a:gd name="T4" fmla="*/ 100347 w 17791"/>
                  <a:gd name="T5" fmla="*/ 106743 h 18553"/>
                  <a:gd name="T6" fmla="*/ 100347 w 17791"/>
                  <a:gd name="T7" fmla="*/ 106743 h 18553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7791"/>
                  <a:gd name="T13" fmla="*/ 0 h 18553"/>
                  <a:gd name="T14" fmla="*/ 17791 w 17791"/>
                  <a:gd name="T15" fmla="*/ 18553 h 185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791" h="18553" extrusionOk="0">
                    <a:moveTo>
                      <a:pt x="14055" y="2024"/>
                    </a:moveTo>
                    <a:cubicBezTo>
                      <a:pt x="13403" y="3180"/>
                      <a:pt x="12434" y="4059"/>
                      <a:pt x="11863" y="5314"/>
                    </a:cubicBezTo>
                    <a:cubicBezTo>
                      <a:pt x="11561" y="5187"/>
                      <a:pt x="11260" y="5061"/>
                      <a:pt x="10958" y="4934"/>
                    </a:cubicBezTo>
                    <a:cubicBezTo>
                      <a:pt x="11689" y="3252"/>
                      <a:pt x="11230" y="1669"/>
                      <a:pt x="11603" y="0"/>
                    </a:cubicBezTo>
                    <a:cubicBezTo>
                      <a:pt x="7959" y="1105"/>
                      <a:pt x="5779" y="1399"/>
                      <a:pt x="3480" y="4050"/>
                    </a:cubicBezTo>
                    <a:cubicBezTo>
                      <a:pt x="1419" y="6427"/>
                      <a:pt x="2463" y="8263"/>
                      <a:pt x="0" y="10374"/>
                    </a:cubicBezTo>
                    <a:cubicBezTo>
                      <a:pt x="2385" y="10574"/>
                      <a:pt x="7251" y="15784"/>
                      <a:pt x="8508" y="17458"/>
                    </a:cubicBezTo>
                    <a:cubicBezTo>
                      <a:pt x="9197" y="17037"/>
                      <a:pt x="9885" y="16615"/>
                      <a:pt x="10573" y="16193"/>
                    </a:cubicBezTo>
                    <a:cubicBezTo>
                      <a:pt x="13343" y="21600"/>
                      <a:pt x="21600" y="16720"/>
                      <a:pt x="15731" y="11512"/>
                    </a:cubicBezTo>
                    <a:cubicBezTo>
                      <a:pt x="18762" y="9371"/>
                      <a:pt x="17906" y="2838"/>
                      <a:pt x="14055" y="2024"/>
                    </a:cubicBezTo>
                    <a:cubicBezTo>
                      <a:pt x="14055" y="2024"/>
                      <a:pt x="14055" y="2024"/>
                      <a:pt x="14055" y="2024"/>
                    </a:cubicBezTo>
                    <a:close/>
                  </a:path>
                </a:pathLst>
              </a:custGeom>
              <a:solidFill>
                <a:srgbClr val="ACB9CA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81" name="Shape 114"/>
              <p:cNvSpPr>
                <a:spLocks/>
              </p:cNvSpPr>
              <p:nvPr/>
            </p:nvSpPr>
            <p:spPr bwMode="auto">
              <a:xfrm>
                <a:off x="1587128" y="0"/>
                <a:ext cx="144850" cy="198606"/>
              </a:xfrm>
              <a:custGeom>
                <a:avLst/>
                <a:gdLst>
                  <a:gd name="T0" fmla="*/ 72425 w 21493"/>
                  <a:gd name="T1" fmla="*/ 99303 h 19425"/>
                  <a:gd name="T2" fmla="*/ 72425 w 21493"/>
                  <a:gd name="T3" fmla="*/ 99303 h 19425"/>
                  <a:gd name="T4" fmla="*/ 72425 w 21493"/>
                  <a:gd name="T5" fmla="*/ 99303 h 19425"/>
                  <a:gd name="T6" fmla="*/ 72425 w 21493"/>
                  <a:gd name="T7" fmla="*/ 99303 h 19425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1493"/>
                  <a:gd name="T13" fmla="*/ 0 h 19425"/>
                  <a:gd name="T14" fmla="*/ 21493 w 21493"/>
                  <a:gd name="T15" fmla="*/ 19425 h 194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93" h="19425" extrusionOk="0">
                    <a:moveTo>
                      <a:pt x="9185" y="0"/>
                    </a:moveTo>
                    <a:cubicBezTo>
                      <a:pt x="8349" y="2734"/>
                      <a:pt x="7407" y="1509"/>
                      <a:pt x="5439" y="3295"/>
                    </a:cubicBezTo>
                    <a:cubicBezTo>
                      <a:pt x="2538" y="5927"/>
                      <a:pt x="2574" y="5548"/>
                      <a:pt x="623" y="8355"/>
                    </a:cubicBezTo>
                    <a:cubicBezTo>
                      <a:pt x="1632" y="6902"/>
                      <a:pt x="81" y="12498"/>
                      <a:pt x="0" y="11354"/>
                    </a:cubicBezTo>
                    <a:cubicBezTo>
                      <a:pt x="174" y="13823"/>
                      <a:pt x="-107" y="13916"/>
                      <a:pt x="1069" y="16709"/>
                    </a:cubicBezTo>
                    <a:cubicBezTo>
                      <a:pt x="3128" y="21600"/>
                      <a:pt x="9349" y="18715"/>
                      <a:pt x="13734" y="17062"/>
                    </a:cubicBezTo>
                    <a:cubicBezTo>
                      <a:pt x="20264" y="14600"/>
                      <a:pt x="16763" y="15974"/>
                      <a:pt x="18817" y="12591"/>
                    </a:cubicBezTo>
                    <a:cubicBezTo>
                      <a:pt x="20342" y="10080"/>
                      <a:pt x="17733" y="9484"/>
                      <a:pt x="21493" y="7531"/>
                    </a:cubicBezTo>
                    <a:cubicBezTo>
                      <a:pt x="17180" y="5132"/>
                      <a:pt x="14522" y="642"/>
                      <a:pt x="9185" y="0"/>
                    </a:cubicBezTo>
                    <a:cubicBezTo>
                      <a:pt x="9185" y="0"/>
                      <a:pt x="9185" y="0"/>
                      <a:pt x="9185" y="0"/>
                    </a:cubicBezTo>
                    <a:close/>
                  </a:path>
                </a:pathLst>
              </a:custGeom>
              <a:solidFill>
                <a:srgbClr val="ACB9CA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</p:grpSp>
        <p:grpSp>
          <p:nvGrpSpPr>
            <p:cNvPr id="65" name="Group 126"/>
            <p:cNvGrpSpPr>
              <a:grpSpLocks/>
            </p:cNvGrpSpPr>
            <p:nvPr/>
          </p:nvGrpSpPr>
          <p:grpSpPr bwMode="auto">
            <a:xfrm>
              <a:off x="603448" y="901832"/>
              <a:ext cx="4146280" cy="2752368"/>
              <a:chOff x="0" y="0"/>
              <a:chExt cx="4146278" cy="2752367"/>
            </a:xfrm>
          </p:grpSpPr>
          <p:sp>
            <p:nvSpPr>
              <p:cNvPr id="68" name="Shape 116"/>
              <p:cNvSpPr>
                <a:spLocks/>
              </p:cNvSpPr>
              <p:nvPr/>
            </p:nvSpPr>
            <p:spPr bwMode="auto">
              <a:xfrm>
                <a:off x="573414" y="809598"/>
                <a:ext cx="2952823" cy="1942770"/>
              </a:xfrm>
              <a:custGeom>
                <a:avLst/>
                <a:gdLst>
                  <a:gd name="T0" fmla="*/ 1476412 w 21571"/>
                  <a:gd name="T1" fmla="*/ 971385 h 21600"/>
                  <a:gd name="T2" fmla="*/ 1476412 w 21571"/>
                  <a:gd name="T3" fmla="*/ 971385 h 21600"/>
                  <a:gd name="T4" fmla="*/ 1476412 w 21571"/>
                  <a:gd name="T5" fmla="*/ 971385 h 21600"/>
                  <a:gd name="T6" fmla="*/ 1476412 w 21571"/>
                  <a:gd name="T7" fmla="*/ 97138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1571"/>
                  <a:gd name="T13" fmla="*/ 0 h 21600"/>
                  <a:gd name="T14" fmla="*/ 21571 w 21571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71" h="21600" extrusionOk="0">
                    <a:moveTo>
                      <a:pt x="9870" y="4021"/>
                    </a:moveTo>
                    <a:cubicBezTo>
                      <a:pt x="9860" y="4094"/>
                      <a:pt x="9852" y="4172"/>
                      <a:pt x="9847" y="4254"/>
                    </a:cubicBezTo>
                    <a:cubicBezTo>
                      <a:pt x="9850" y="4247"/>
                      <a:pt x="9852" y="4240"/>
                      <a:pt x="9855" y="4234"/>
                    </a:cubicBezTo>
                    <a:cubicBezTo>
                      <a:pt x="9891" y="4143"/>
                      <a:pt x="9907" y="4103"/>
                      <a:pt x="9870" y="4021"/>
                    </a:cubicBezTo>
                    <a:close/>
                    <a:moveTo>
                      <a:pt x="16189" y="21396"/>
                    </a:moveTo>
                    <a:cubicBezTo>
                      <a:pt x="16136" y="21367"/>
                      <a:pt x="16007" y="21291"/>
                      <a:pt x="15668" y="21089"/>
                    </a:cubicBezTo>
                    <a:cubicBezTo>
                      <a:pt x="15384" y="20919"/>
                      <a:pt x="15000" y="20690"/>
                      <a:pt x="14929" y="20653"/>
                    </a:cubicBezTo>
                    <a:cubicBezTo>
                      <a:pt x="14903" y="20661"/>
                      <a:pt x="14837" y="20699"/>
                      <a:pt x="14791" y="20725"/>
                    </a:cubicBezTo>
                    <a:cubicBezTo>
                      <a:pt x="14705" y="20774"/>
                      <a:pt x="14649" y="20805"/>
                      <a:pt x="14610" y="20812"/>
                    </a:cubicBezTo>
                    <a:cubicBezTo>
                      <a:pt x="14508" y="20830"/>
                      <a:pt x="14448" y="20839"/>
                      <a:pt x="14382" y="20839"/>
                    </a:cubicBezTo>
                    <a:cubicBezTo>
                      <a:pt x="14313" y="20839"/>
                      <a:pt x="14240" y="20828"/>
                      <a:pt x="14146" y="20812"/>
                    </a:cubicBezTo>
                    <a:cubicBezTo>
                      <a:pt x="14105" y="20805"/>
                      <a:pt x="14067" y="20801"/>
                      <a:pt x="14029" y="20797"/>
                    </a:cubicBezTo>
                    <a:cubicBezTo>
                      <a:pt x="13871" y="20782"/>
                      <a:pt x="13721" y="20767"/>
                      <a:pt x="13513" y="20519"/>
                    </a:cubicBezTo>
                    <a:cubicBezTo>
                      <a:pt x="13495" y="20544"/>
                      <a:pt x="13464" y="20585"/>
                      <a:pt x="13418" y="20585"/>
                    </a:cubicBezTo>
                    <a:cubicBezTo>
                      <a:pt x="13358" y="20585"/>
                      <a:pt x="13312" y="20513"/>
                      <a:pt x="13283" y="20459"/>
                    </a:cubicBezTo>
                    <a:cubicBezTo>
                      <a:pt x="13266" y="20430"/>
                      <a:pt x="13226" y="20240"/>
                      <a:pt x="13221" y="20109"/>
                    </a:cubicBezTo>
                    <a:cubicBezTo>
                      <a:pt x="13108" y="20032"/>
                      <a:pt x="13033" y="20029"/>
                      <a:pt x="12948" y="20026"/>
                    </a:cubicBezTo>
                    <a:cubicBezTo>
                      <a:pt x="12856" y="20022"/>
                      <a:pt x="12754" y="20018"/>
                      <a:pt x="12599" y="19928"/>
                    </a:cubicBezTo>
                    <a:cubicBezTo>
                      <a:pt x="12546" y="20061"/>
                      <a:pt x="12560" y="20123"/>
                      <a:pt x="12576" y="20193"/>
                    </a:cubicBezTo>
                    <a:cubicBezTo>
                      <a:pt x="12608" y="20335"/>
                      <a:pt x="12621" y="20471"/>
                      <a:pt x="12449" y="20706"/>
                    </a:cubicBezTo>
                    <a:cubicBezTo>
                      <a:pt x="12383" y="20797"/>
                      <a:pt x="12142" y="20885"/>
                      <a:pt x="12010" y="20885"/>
                    </a:cubicBezTo>
                    <a:cubicBezTo>
                      <a:pt x="12010" y="20885"/>
                      <a:pt x="12009" y="20885"/>
                      <a:pt x="12009" y="20885"/>
                    </a:cubicBezTo>
                    <a:cubicBezTo>
                      <a:pt x="11974" y="20885"/>
                      <a:pt x="11872" y="20885"/>
                      <a:pt x="11838" y="20767"/>
                    </a:cubicBezTo>
                    <a:cubicBezTo>
                      <a:pt x="11815" y="20689"/>
                      <a:pt x="11798" y="20641"/>
                      <a:pt x="11787" y="20624"/>
                    </a:cubicBezTo>
                    <a:cubicBezTo>
                      <a:pt x="11781" y="20629"/>
                      <a:pt x="11763" y="20643"/>
                      <a:pt x="11732" y="20688"/>
                    </a:cubicBezTo>
                    <a:cubicBezTo>
                      <a:pt x="11679" y="20765"/>
                      <a:pt x="11631" y="20801"/>
                      <a:pt x="11582" y="20801"/>
                    </a:cubicBezTo>
                    <a:cubicBezTo>
                      <a:pt x="11518" y="20801"/>
                      <a:pt x="11473" y="20739"/>
                      <a:pt x="11430" y="20680"/>
                    </a:cubicBezTo>
                    <a:cubicBezTo>
                      <a:pt x="11398" y="20636"/>
                      <a:pt x="11365" y="20591"/>
                      <a:pt x="11320" y="20558"/>
                    </a:cubicBezTo>
                    <a:cubicBezTo>
                      <a:pt x="11281" y="20530"/>
                      <a:pt x="11245" y="20516"/>
                      <a:pt x="11213" y="20516"/>
                    </a:cubicBezTo>
                    <a:cubicBezTo>
                      <a:pt x="11086" y="20516"/>
                      <a:pt x="11004" y="20761"/>
                      <a:pt x="10925" y="20999"/>
                    </a:cubicBezTo>
                    <a:cubicBezTo>
                      <a:pt x="10911" y="21041"/>
                      <a:pt x="10897" y="21082"/>
                      <a:pt x="10883" y="21122"/>
                    </a:cubicBezTo>
                    <a:lnTo>
                      <a:pt x="10808" y="21336"/>
                    </a:lnTo>
                    <a:lnTo>
                      <a:pt x="10755" y="21107"/>
                    </a:lnTo>
                    <a:cubicBezTo>
                      <a:pt x="10706" y="20898"/>
                      <a:pt x="10566" y="20111"/>
                      <a:pt x="10566" y="19828"/>
                    </a:cubicBezTo>
                    <a:cubicBezTo>
                      <a:pt x="10566" y="19477"/>
                      <a:pt x="10717" y="19272"/>
                      <a:pt x="10850" y="19090"/>
                    </a:cubicBezTo>
                    <a:cubicBezTo>
                      <a:pt x="10965" y="18934"/>
                      <a:pt x="11073" y="18786"/>
                      <a:pt x="11090" y="18557"/>
                    </a:cubicBezTo>
                    <a:cubicBezTo>
                      <a:pt x="11100" y="18431"/>
                      <a:pt x="11008" y="18032"/>
                      <a:pt x="10885" y="17813"/>
                    </a:cubicBezTo>
                    <a:cubicBezTo>
                      <a:pt x="10840" y="17731"/>
                      <a:pt x="10795" y="17685"/>
                      <a:pt x="10761" y="17682"/>
                    </a:cubicBezTo>
                    <a:cubicBezTo>
                      <a:pt x="10694" y="17699"/>
                      <a:pt x="10473" y="18102"/>
                      <a:pt x="10400" y="18235"/>
                    </a:cubicBezTo>
                    <a:cubicBezTo>
                      <a:pt x="10361" y="18306"/>
                      <a:pt x="10332" y="18358"/>
                      <a:pt x="10314" y="18385"/>
                    </a:cubicBezTo>
                    <a:lnTo>
                      <a:pt x="10294" y="18417"/>
                    </a:lnTo>
                    <a:lnTo>
                      <a:pt x="10265" y="18417"/>
                    </a:lnTo>
                    <a:cubicBezTo>
                      <a:pt x="10253" y="18419"/>
                      <a:pt x="10121" y="18449"/>
                      <a:pt x="10027" y="18471"/>
                    </a:cubicBezTo>
                    <a:cubicBezTo>
                      <a:pt x="10038" y="18492"/>
                      <a:pt x="10048" y="18513"/>
                      <a:pt x="10059" y="18535"/>
                    </a:cubicBezTo>
                    <a:cubicBezTo>
                      <a:pt x="10094" y="18608"/>
                      <a:pt x="10128" y="18677"/>
                      <a:pt x="10168" y="18711"/>
                    </a:cubicBezTo>
                    <a:lnTo>
                      <a:pt x="10268" y="18798"/>
                    </a:lnTo>
                    <a:lnTo>
                      <a:pt x="10172" y="18894"/>
                    </a:lnTo>
                    <a:cubicBezTo>
                      <a:pt x="10136" y="18929"/>
                      <a:pt x="10021" y="19135"/>
                      <a:pt x="9922" y="19379"/>
                    </a:cubicBezTo>
                    <a:lnTo>
                      <a:pt x="9878" y="19485"/>
                    </a:lnTo>
                    <a:lnTo>
                      <a:pt x="9816" y="19402"/>
                    </a:lnTo>
                    <a:cubicBezTo>
                      <a:pt x="9791" y="19369"/>
                      <a:pt x="9762" y="19339"/>
                      <a:pt x="9732" y="19307"/>
                    </a:cubicBezTo>
                    <a:cubicBezTo>
                      <a:pt x="9701" y="19274"/>
                      <a:pt x="9669" y="19240"/>
                      <a:pt x="9640" y="19201"/>
                    </a:cubicBezTo>
                    <a:cubicBezTo>
                      <a:pt x="9560" y="19404"/>
                      <a:pt x="9445" y="19421"/>
                      <a:pt x="9342" y="19436"/>
                    </a:cubicBezTo>
                    <a:cubicBezTo>
                      <a:pt x="9274" y="19445"/>
                      <a:pt x="9210" y="19454"/>
                      <a:pt x="9148" y="19513"/>
                    </a:cubicBezTo>
                    <a:lnTo>
                      <a:pt x="9081" y="19575"/>
                    </a:lnTo>
                    <a:lnTo>
                      <a:pt x="9047" y="19467"/>
                    </a:lnTo>
                    <a:cubicBezTo>
                      <a:pt x="8988" y="19273"/>
                      <a:pt x="8868" y="19169"/>
                      <a:pt x="8741" y="19059"/>
                    </a:cubicBezTo>
                    <a:cubicBezTo>
                      <a:pt x="8607" y="18944"/>
                      <a:pt x="8469" y="18824"/>
                      <a:pt x="8413" y="18590"/>
                    </a:cubicBezTo>
                    <a:cubicBezTo>
                      <a:pt x="8349" y="18320"/>
                      <a:pt x="8216" y="18228"/>
                      <a:pt x="8076" y="18129"/>
                    </a:cubicBezTo>
                    <a:cubicBezTo>
                      <a:pt x="7933" y="18029"/>
                      <a:pt x="7773" y="17918"/>
                      <a:pt x="7704" y="17608"/>
                    </a:cubicBezTo>
                    <a:cubicBezTo>
                      <a:pt x="7594" y="17684"/>
                      <a:pt x="7472" y="17692"/>
                      <a:pt x="7362" y="17692"/>
                    </a:cubicBezTo>
                    <a:cubicBezTo>
                      <a:pt x="7331" y="17692"/>
                      <a:pt x="7300" y="17691"/>
                      <a:pt x="7268" y="17690"/>
                    </a:cubicBezTo>
                    <a:cubicBezTo>
                      <a:pt x="7237" y="17689"/>
                      <a:pt x="7205" y="17689"/>
                      <a:pt x="7173" y="17689"/>
                    </a:cubicBezTo>
                    <a:cubicBezTo>
                      <a:pt x="7052" y="17689"/>
                      <a:pt x="6925" y="17699"/>
                      <a:pt x="6808" y="17777"/>
                    </a:cubicBezTo>
                    <a:cubicBezTo>
                      <a:pt x="6775" y="17800"/>
                      <a:pt x="6742" y="17811"/>
                      <a:pt x="6711" y="17811"/>
                    </a:cubicBezTo>
                    <a:cubicBezTo>
                      <a:pt x="6508" y="17811"/>
                      <a:pt x="6431" y="17390"/>
                      <a:pt x="6356" y="16984"/>
                    </a:cubicBezTo>
                    <a:cubicBezTo>
                      <a:pt x="6315" y="16762"/>
                      <a:pt x="6270" y="16516"/>
                      <a:pt x="6213" y="16403"/>
                    </a:cubicBezTo>
                    <a:cubicBezTo>
                      <a:pt x="6177" y="16438"/>
                      <a:pt x="6137" y="16455"/>
                      <a:pt x="6094" y="16455"/>
                    </a:cubicBezTo>
                    <a:cubicBezTo>
                      <a:pt x="5998" y="16455"/>
                      <a:pt x="5902" y="16368"/>
                      <a:pt x="5801" y="16277"/>
                    </a:cubicBezTo>
                    <a:cubicBezTo>
                      <a:pt x="5692" y="16178"/>
                      <a:pt x="5580" y="16076"/>
                      <a:pt x="5465" y="16076"/>
                    </a:cubicBezTo>
                    <a:cubicBezTo>
                      <a:pt x="5426" y="16076"/>
                      <a:pt x="5390" y="16088"/>
                      <a:pt x="5354" y="16111"/>
                    </a:cubicBezTo>
                    <a:lnTo>
                      <a:pt x="5230" y="16189"/>
                    </a:lnTo>
                    <a:lnTo>
                      <a:pt x="5258" y="15990"/>
                    </a:lnTo>
                    <a:cubicBezTo>
                      <a:pt x="5332" y="15444"/>
                      <a:pt x="5189" y="15393"/>
                      <a:pt x="4904" y="15292"/>
                    </a:cubicBezTo>
                    <a:cubicBezTo>
                      <a:pt x="4732" y="15231"/>
                      <a:pt x="4522" y="15156"/>
                      <a:pt x="4340" y="14929"/>
                    </a:cubicBezTo>
                    <a:cubicBezTo>
                      <a:pt x="4295" y="14991"/>
                      <a:pt x="4246" y="15022"/>
                      <a:pt x="4195" y="15022"/>
                    </a:cubicBezTo>
                    <a:cubicBezTo>
                      <a:pt x="4076" y="15022"/>
                      <a:pt x="3984" y="14859"/>
                      <a:pt x="3903" y="14716"/>
                    </a:cubicBezTo>
                    <a:cubicBezTo>
                      <a:pt x="3865" y="14647"/>
                      <a:pt x="3825" y="14577"/>
                      <a:pt x="3798" y="14555"/>
                    </a:cubicBezTo>
                    <a:cubicBezTo>
                      <a:pt x="3677" y="14457"/>
                      <a:pt x="3601" y="14417"/>
                      <a:pt x="3537" y="14417"/>
                    </a:cubicBezTo>
                    <a:cubicBezTo>
                      <a:pt x="3499" y="14417"/>
                      <a:pt x="3463" y="14431"/>
                      <a:pt x="3414" y="14449"/>
                    </a:cubicBezTo>
                    <a:cubicBezTo>
                      <a:pt x="3347" y="14473"/>
                      <a:pt x="3263" y="14504"/>
                      <a:pt x="3134" y="14516"/>
                    </a:cubicBezTo>
                    <a:cubicBezTo>
                      <a:pt x="3108" y="14518"/>
                      <a:pt x="3075" y="14520"/>
                      <a:pt x="3037" y="14520"/>
                    </a:cubicBezTo>
                    <a:cubicBezTo>
                      <a:pt x="2988" y="14520"/>
                      <a:pt x="1935" y="14512"/>
                      <a:pt x="1669" y="13862"/>
                    </a:cubicBezTo>
                    <a:cubicBezTo>
                      <a:pt x="1592" y="14007"/>
                      <a:pt x="1565" y="14136"/>
                      <a:pt x="1534" y="14290"/>
                    </a:cubicBezTo>
                    <a:cubicBezTo>
                      <a:pt x="1509" y="14412"/>
                      <a:pt x="1481" y="14550"/>
                      <a:pt x="1423" y="14711"/>
                    </a:cubicBezTo>
                    <a:cubicBezTo>
                      <a:pt x="1349" y="14919"/>
                      <a:pt x="1278" y="15018"/>
                      <a:pt x="1215" y="15107"/>
                    </a:cubicBezTo>
                    <a:cubicBezTo>
                      <a:pt x="1157" y="15188"/>
                      <a:pt x="1107" y="15259"/>
                      <a:pt x="1055" y="15412"/>
                    </a:cubicBezTo>
                    <a:lnTo>
                      <a:pt x="1013" y="15538"/>
                    </a:lnTo>
                    <a:lnTo>
                      <a:pt x="945" y="15442"/>
                    </a:lnTo>
                    <a:cubicBezTo>
                      <a:pt x="817" y="15262"/>
                      <a:pt x="817" y="15262"/>
                      <a:pt x="740" y="15240"/>
                    </a:cubicBezTo>
                    <a:cubicBezTo>
                      <a:pt x="710" y="15231"/>
                      <a:pt x="672" y="15220"/>
                      <a:pt x="619" y="15200"/>
                    </a:cubicBezTo>
                    <a:lnTo>
                      <a:pt x="630" y="14989"/>
                    </a:lnTo>
                    <a:cubicBezTo>
                      <a:pt x="625" y="14991"/>
                      <a:pt x="616" y="15001"/>
                      <a:pt x="615" y="15009"/>
                    </a:cubicBezTo>
                    <a:cubicBezTo>
                      <a:pt x="640" y="14892"/>
                      <a:pt x="440" y="14357"/>
                      <a:pt x="376" y="14292"/>
                    </a:cubicBezTo>
                    <a:cubicBezTo>
                      <a:pt x="235" y="14189"/>
                      <a:pt x="173" y="13838"/>
                      <a:pt x="107" y="13466"/>
                    </a:cubicBezTo>
                    <a:cubicBezTo>
                      <a:pt x="75" y="13289"/>
                      <a:pt x="46" y="13122"/>
                      <a:pt x="9" y="13000"/>
                    </a:cubicBezTo>
                    <a:lnTo>
                      <a:pt x="0" y="12968"/>
                    </a:lnTo>
                    <a:lnTo>
                      <a:pt x="5" y="12933"/>
                    </a:lnTo>
                    <a:cubicBezTo>
                      <a:pt x="129" y="12047"/>
                      <a:pt x="700" y="11043"/>
                      <a:pt x="1180" y="10584"/>
                    </a:cubicBezTo>
                    <a:cubicBezTo>
                      <a:pt x="1286" y="10482"/>
                      <a:pt x="1377" y="10318"/>
                      <a:pt x="1473" y="10144"/>
                    </a:cubicBezTo>
                    <a:cubicBezTo>
                      <a:pt x="1568" y="9972"/>
                      <a:pt x="1667" y="9794"/>
                      <a:pt x="1786" y="9668"/>
                    </a:cubicBezTo>
                    <a:cubicBezTo>
                      <a:pt x="1923" y="9524"/>
                      <a:pt x="2192" y="9415"/>
                      <a:pt x="2429" y="9318"/>
                    </a:cubicBezTo>
                    <a:cubicBezTo>
                      <a:pt x="2531" y="9277"/>
                      <a:pt x="2627" y="9238"/>
                      <a:pt x="2696" y="9202"/>
                    </a:cubicBezTo>
                    <a:cubicBezTo>
                      <a:pt x="2751" y="9174"/>
                      <a:pt x="2807" y="9160"/>
                      <a:pt x="2863" y="9160"/>
                    </a:cubicBezTo>
                    <a:cubicBezTo>
                      <a:pt x="3221" y="9160"/>
                      <a:pt x="3519" y="9727"/>
                      <a:pt x="3665" y="10189"/>
                    </a:cubicBezTo>
                    <a:cubicBezTo>
                      <a:pt x="3724" y="10017"/>
                      <a:pt x="3667" y="9792"/>
                      <a:pt x="3579" y="9492"/>
                    </a:cubicBezTo>
                    <a:cubicBezTo>
                      <a:pt x="3500" y="9228"/>
                      <a:pt x="3427" y="8979"/>
                      <a:pt x="3496" y="8768"/>
                    </a:cubicBezTo>
                    <a:cubicBezTo>
                      <a:pt x="3518" y="8704"/>
                      <a:pt x="3551" y="8649"/>
                      <a:pt x="3597" y="8605"/>
                    </a:cubicBezTo>
                    <a:cubicBezTo>
                      <a:pt x="3490" y="8520"/>
                      <a:pt x="3400" y="8397"/>
                      <a:pt x="3329" y="8237"/>
                    </a:cubicBezTo>
                    <a:lnTo>
                      <a:pt x="3255" y="8070"/>
                    </a:lnTo>
                    <a:lnTo>
                      <a:pt x="3387" y="8070"/>
                    </a:lnTo>
                    <a:cubicBezTo>
                      <a:pt x="4134" y="8070"/>
                      <a:pt x="4801" y="8066"/>
                      <a:pt x="5426" y="8058"/>
                    </a:cubicBezTo>
                    <a:cubicBezTo>
                      <a:pt x="5814" y="8054"/>
                      <a:pt x="6036" y="8030"/>
                      <a:pt x="6402" y="7832"/>
                    </a:cubicBezTo>
                    <a:cubicBezTo>
                      <a:pt x="6461" y="7748"/>
                      <a:pt x="6478" y="7034"/>
                      <a:pt x="6484" y="6800"/>
                    </a:cubicBezTo>
                    <a:cubicBezTo>
                      <a:pt x="6487" y="6686"/>
                      <a:pt x="6489" y="6596"/>
                      <a:pt x="6492" y="6544"/>
                    </a:cubicBezTo>
                    <a:cubicBezTo>
                      <a:pt x="6515" y="6216"/>
                      <a:pt x="6680" y="6136"/>
                      <a:pt x="6838" y="6059"/>
                    </a:cubicBezTo>
                    <a:cubicBezTo>
                      <a:pt x="6944" y="6008"/>
                      <a:pt x="7053" y="5956"/>
                      <a:pt x="7146" y="5831"/>
                    </a:cubicBezTo>
                    <a:cubicBezTo>
                      <a:pt x="7163" y="5808"/>
                      <a:pt x="7165" y="5793"/>
                      <a:pt x="7147" y="5699"/>
                    </a:cubicBezTo>
                    <a:cubicBezTo>
                      <a:pt x="7126" y="5592"/>
                      <a:pt x="7087" y="5395"/>
                      <a:pt x="7272" y="5285"/>
                    </a:cubicBezTo>
                    <a:cubicBezTo>
                      <a:pt x="7347" y="5241"/>
                      <a:pt x="7351" y="5194"/>
                      <a:pt x="7340" y="4991"/>
                    </a:cubicBezTo>
                    <a:cubicBezTo>
                      <a:pt x="7336" y="4937"/>
                      <a:pt x="7333" y="4876"/>
                      <a:pt x="7333" y="4811"/>
                    </a:cubicBezTo>
                    <a:lnTo>
                      <a:pt x="7333" y="4704"/>
                    </a:lnTo>
                    <a:lnTo>
                      <a:pt x="7382" y="4704"/>
                    </a:lnTo>
                    <a:cubicBezTo>
                      <a:pt x="7470" y="4616"/>
                      <a:pt x="7886" y="4190"/>
                      <a:pt x="7960" y="4111"/>
                    </a:cubicBezTo>
                    <a:cubicBezTo>
                      <a:pt x="7996" y="4073"/>
                      <a:pt x="8030" y="4055"/>
                      <a:pt x="8063" y="4055"/>
                    </a:cubicBezTo>
                    <a:cubicBezTo>
                      <a:pt x="8122" y="4055"/>
                      <a:pt x="8159" y="4112"/>
                      <a:pt x="8181" y="4156"/>
                    </a:cubicBezTo>
                    <a:cubicBezTo>
                      <a:pt x="8191" y="4133"/>
                      <a:pt x="8205" y="4099"/>
                      <a:pt x="8224" y="4047"/>
                    </a:cubicBezTo>
                    <a:cubicBezTo>
                      <a:pt x="8299" y="3833"/>
                      <a:pt x="8564" y="3080"/>
                      <a:pt x="8564" y="3080"/>
                    </a:cubicBezTo>
                    <a:cubicBezTo>
                      <a:pt x="8591" y="2641"/>
                      <a:pt x="8761" y="2131"/>
                      <a:pt x="9406" y="2131"/>
                    </a:cubicBezTo>
                    <a:cubicBezTo>
                      <a:pt x="9503" y="2131"/>
                      <a:pt x="9575" y="2092"/>
                      <a:pt x="9626" y="2013"/>
                    </a:cubicBezTo>
                    <a:cubicBezTo>
                      <a:pt x="9747" y="1825"/>
                      <a:pt x="9741" y="1427"/>
                      <a:pt x="9735" y="1077"/>
                    </a:cubicBezTo>
                    <a:cubicBezTo>
                      <a:pt x="9734" y="1007"/>
                      <a:pt x="9733" y="939"/>
                      <a:pt x="9733" y="875"/>
                    </a:cubicBezTo>
                    <a:cubicBezTo>
                      <a:pt x="9733" y="657"/>
                      <a:pt x="9974" y="460"/>
                      <a:pt x="10448" y="152"/>
                    </a:cubicBezTo>
                    <a:cubicBezTo>
                      <a:pt x="10508" y="113"/>
                      <a:pt x="10560" y="79"/>
                      <a:pt x="10587" y="58"/>
                    </a:cubicBezTo>
                    <a:cubicBezTo>
                      <a:pt x="10638" y="20"/>
                      <a:pt x="10692" y="0"/>
                      <a:pt x="10746" y="0"/>
                    </a:cubicBezTo>
                    <a:cubicBezTo>
                      <a:pt x="10869" y="0"/>
                      <a:pt x="10976" y="97"/>
                      <a:pt x="11078" y="190"/>
                    </a:cubicBezTo>
                    <a:cubicBezTo>
                      <a:pt x="11140" y="246"/>
                      <a:pt x="11198" y="299"/>
                      <a:pt x="11255" y="326"/>
                    </a:cubicBezTo>
                    <a:cubicBezTo>
                      <a:pt x="11343" y="367"/>
                      <a:pt x="11431" y="393"/>
                      <a:pt x="11516" y="418"/>
                    </a:cubicBezTo>
                    <a:cubicBezTo>
                      <a:pt x="11800" y="501"/>
                      <a:pt x="12094" y="588"/>
                      <a:pt x="12134" y="1301"/>
                    </a:cubicBezTo>
                    <a:lnTo>
                      <a:pt x="12153" y="1652"/>
                    </a:lnTo>
                    <a:lnTo>
                      <a:pt x="12009" y="1377"/>
                    </a:lnTo>
                    <a:cubicBezTo>
                      <a:pt x="11983" y="1327"/>
                      <a:pt x="11939" y="1280"/>
                      <a:pt x="11892" y="1231"/>
                    </a:cubicBezTo>
                    <a:cubicBezTo>
                      <a:pt x="11863" y="1200"/>
                      <a:pt x="11832" y="1169"/>
                      <a:pt x="11804" y="1134"/>
                    </a:cubicBezTo>
                    <a:cubicBezTo>
                      <a:pt x="11721" y="1298"/>
                      <a:pt x="11740" y="1431"/>
                      <a:pt x="11768" y="1531"/>
                    </a:cubicBezTo>
                    <a:cubicBezTo>
                      <a:pt x="11816" y="1700"/>
                      <a:pt x="11927" y="1871"/>
                      <a:pt x="12034" y="2036"/>
                    </a:cubicBezTo>
                    <a:cubicBezTo>
                      <a:pt x="12132" y="2188"/>
                      <a:pt x="12225" y="2331"/>
                      <a:pt x="12278" y="2482"/>
                    </a:cubicBezTo>
                    <a:cubicBezTo>
                      <a:pt x="12512" y="3133"/>
                      <a:pt x="12571" y="4065"/>
                      <a:pt x="12598" y="4892"/>
                    </a:cubicBezTo>
                    <a:cubicBezTo>
                      <a:pt x="12606" y="5139"/>
                      <a:pt x="12659" y="5379"/>
                      <a:pt x="12711" y="5611"/>
                    </a:cubicBezTo>
                    <a:cubicBezTo>
                      <a:pt x="12773" y="5887"/>
                      <a:pt x="12836" y="6172"/>
                      <a:pt x="12821" y="6467"/>
                    </a:cubicBezTo>
                    <a:cubicBezTo>
                      <a:pt x="12766" y="7511"/>
                      <a:pt x="12277" y="8268"/>
                      <a:pt x="11656" y="8268"/>
                    </a:cubicBezTo>
                    <a:cubicBezTo>
                      <a:pt x="11656" y="8268"/>
                      <a:pt x="11656" y="8268"/>
                      <a:pt x="11656" y="8268"/>
                    </a:cubicBezTo>
                    <a:cubicBezTo>
                      <a:pt x="11321" y="8268"/>
                      <a:pt x="10989" y="8036"/>
                      <a:pt x="10722" y="7614"/>
                    </a:cubicBezTo>
                    <a:cubicBezTo>
                      <a:pt x="10447" y="7179"/>
                      <a:pt x="10323" y="6606"/>
                      <a:pt x="10205" y="6052"/>
                    </a:cubicBezTo>
                    <a:cubicBezTo>
                      <a:pt x="10191" y="5988"/>
                      <a:pt x="10177" y="5923"/>
                      <a:pt x="10163" y="5860"/>
                    </a:cubicBezTo>
                    <a:cubicBezTo>
                      <a:pt x="10084" y="5500"/>
                      <a:pt x="9955" y="5168"/>
                      <a:pt x="9836" y="4896"/>
                    </a:cubicBezTo>
                    <a:cubicBezTo>
                      <a:pt x="9836" y="4919"/>
                      <a:pt x="9836" y="4943"/>
                      <a:pt x="9836" y="4966"/>
                    </a:cubicBezTo>
                    <a:cubicBezTo>
                      <a:pt x="9841" y="5606"/>
                      <a:pt x="9847" y="6267"/>
                      <a:pt x="9580" y="6608"/>
                    </a:cubicBezTo>
                    <a:cubicBezTo>
                      <a:pt x="9535" y="6665"/>
                      <a:pt x="9487" y="6724"/>
                      <a:pt x="9437" y="6784"/>
                    </a:cubicBezTo>
                    <a:cubicBezTo>
                      <a:pt x="9099" y="7194"/>
                      <a:pt x="8717" y="7659"/>
                      <a:pt x="8877" y="8311"/>
                    </a:cubicBezTo>
                    <a:cubicBezTo>
                      <a:pt x="8985" y="8745"/>
                      <a:pt x="8920" y="8930"/>
                      <a:pt x="8813" y="9236"/>
                    </a:cubicBezTo>
                    <a:lnTo>
                      <a:pt x="8806" y="9255"/>
                    </a:lnTo>
                    <a:cubicBezTo>
                      <a:pt x="8831" y="9295"/>
                      <a:pt x="8857" y="9339"/>
                      <a:pt x="8884" y="9385"/>
                    </a:cubicBezTo>
                    <a:cubicBezTo>
                      <a:pt x="9004" y="9588"/>
                      <a:pt x="9169" y="9866"/>
                      <a:pt x="9287" y="9866"/>
                    </a:cubicBezTo>
                    <a:cubicBezTo>
                      <a:pt x="9355" y="9866"/>
                      <a:pt x="9416" y="9755"/>
                      <a:pt x="9467" y="9537"/>
                    </a:cubicBezTo>
                    <a:cubicBezTo>
                      <a:pt x="9481" y="9478"/>
                      <a:pt x="9449" y="9272"/>
                      <a:pt x="9424" y="9106"/>
                    </a:cubicBezTo>
                    <a:cubicBezTo>
                      <a:pt x="9365" y="8728"/>
                      <a:pt x="9299" y="8300"/>
                      <a:pt x="9427" y="8054"/>
                    </a:cubicBezTo>
                    <a:cubicBezTo>
                      <a:pt x="9486" y="7942"/>
                      <a:pt x="9576" y="7885"/>
                      <a:pt x="9696" y="7885"/>
                    </a:cubicBezTo>
                    <a:cubicBezTo>
                      <a:pt x="9743" y="7885"/>
                      <a:pt x="9795" y="7894"/>
                      <a:pt x="9853" y="7911"/>
                    </a:cubicBezTo>
                    <a:lnTo>
                      <a:pt x="9906" y="7928"/>
                    </a:lnTo>
                    <a:lnTo>
                      <a:pt x="9909" y="8011"/>
                    </a:lnTo>
                    <a:cubicBezTo>
                      <a:pt x="9935" y="8783"/>
                      <a:pt x="10007" y="9332"/>
                      <a:pt x="10298" y="9848"/>
                    </a:cubicBezTo>
                    <a:cubicBezTo>
                      <a:pt x="10379" y="9991"/>
                      <a:pt x="10450" y="10066"/>
                      <a:pt x="10505" y="10066"/>
                    </a:cubicBezTo>
                    <a:cubicBezTo>
                      <a:pt x="10631" y="10066"/>
                      <a:pt x="10721" y="9650"/>
                      <a:pt x="10781" y="9375"/>
                    </a:cubicBezTo>
                    <a:lnTo>
                      <a:pt x="10787" y="9348"/>
                    </a:lnTo>
                    <a:cubicBezTo>
                      <a:pt x="10902" y="8817"/>
                      <a:pt x="10929" y="8692"/>
                      <a:pt x="11234" y="8692"/>
                    </a:cubicBezTo>
                    <a:cubicBezTo>
                      <a:pt x="11261" y="8692"/>
                      <a:pt x="11291" y="8693"/>
                      <a:pt x="11325" y="8693"/>
                    </a:cubicBezTo>
                    <a:cubicBezTo>
                      <a:pt x="11365" y="8694"/>
                      <a:pt x="11411" y="8695"/>
                      <a:pt x="11462" y="8695"/>
                    </a:cubicBezTo>
                    <a:lnTo>
                      <a:pt x="11512" y="8695"/>
                    </a:lnTo>
                    <a:cubicBezTo>
                      <a:pt x="11557" y="8694"/>
                      <a:pt x="11605" y="8692"/>
                      <a:pt x="11655" y="8689"/>
                    </a:cubicBezTo>
                    <a:cubicBezTo>
                      <a:pt x="11721" y="8686"/>
                      <a:pt x="11790" y="8683"/>
                      <a:pt x="11860" y="8683"/>
                    </a:cubicBezTo>
                    <a:cubicBezTo>
                      <a:pt x="12096" y="8683"/>
                      <a:pt x="12389" y="8718"/>
                      <a:pt x="12570" y="8992"/>
                    </a:cubicBezTo>
                    <a:cubicBezTo>
                      <a:pt x="12792" y="9323"/>
                      <a:pt x="12752" y="9513"/>
                      <a:pt x="12676" y="9726"/>
                    </a:cubicBezTo>
                    <a:cubicBezTo>
                      <a:pt x="12656" y="9784"/>
                      <a:pt x="12636" y="9841"/>
                      <a:pt x="12624" y="9907"/>
                    </a:cubicBezTo>
                    <a:cubicBezTo>
                      <a:pt x="12719" y="9781"/>
                      <a:pt x="12823" y="9695"/>
                      <a:pt x="12924" y="9611"/>
                    </a:cubicBezTo>
                    <a:cubicBezTo>
                      <a:pt x="13041" y="9514"/>
                      <a:pt x="13152" y="9423"/>
                      <a:pt x="13235" y="9276"/>
                    </a:cubicBezTo>
                    <a:cubicBezTo>
                      <a:pt x="13306" y="9151"/>
                      <a:pt x="13314" y="8994"/>
                      <a:pt x="13323" y="8812"/>
                    </a:cubicBezTo>
                    <a:cubicBezTo>
                      <a:pt x="13331" y="8650"/>
                      <a:pt x="13339" y="8483"/>
                      <a:pt x="13395" y="8326"/>
                    </a:cubicBezTo>
                    <a:cubicBezTo>
                      <a:pt x="13476" y="8098"/>
                      <a:pt x="13596" y="7933"/>
                      <a:pt x="13711" y="7773"/>
                    </a:cubicBezTo>
                    <a:cubicBezTo>
                      <a:pt x="13825" y="7616"/>
                      <a:pt x="13933" y="7467"/>
                      <a:pt x="14000" y="7268"/>
                    </a:cubicBezTo>
                    <a:cubicBezTo>
                      <a:pt x="14058" y="7098"/>
                      <a:pt x="14066" y="6926"/>
                      <a:pt x="14072" y="6800"/>
                    </a:cubicBezTo>
                    <a:cubicBezTo>
                      <a:pt x="14078" y="6677"/>
                      <a:pt x="14085" y="6525"/>
                      <a:pt x="14180" y="6525"/>
                    </a:cubicBezTo>
                    <a:cubicBezTo>
                      <a:pt x="14236" y="6525"/>
                      <a:pt x="14293" y="6588"/>
                      <a:pt x="14445" y="6820"/>
                    </a:cubicBezTo>
                    <a:cubicBezTo>
                      <a:pt x="14645" y="7125"/>
                      <a:pt x="14884" y="7594"/>
                      <a:pt x="14883" y="8095"/>
                    </a:cubicBezTo>
                    <a:cubicBezTo>
                      <a:pt x="14883" y="8372"/>
                      <a:pt x="14810" y="8623"/>
                      <a:pt x="14666" y="8841"/>
                    </a:cubicBezTo>
                    <a:lnTo>
                      <a:pt x="14607" y="8929"/>
                    </a:lnTo>
                    <a:lnTo>
                      <a:pt x="14559" y="8828"/>
                    </a:lnTo>
                    <a:cubicBezTo>
                      <a:pt x="14462" y="8625"/>
                      <a:pt x="14351" y="8518"/>
                      <a:pt x="14237" y="8518"/>
                    </a:cubicBezTo>
                    <a:cubicBezTo>
                      <a:pt x="14054" y="8518"/>
                      <a:pt x="13871" y="8807"/>
                      <a:pt x="13838" y="9151"/>
                    </a:cubicBezTo>
                    <a:cubicBezTo>
                      <a:pt x="13820" y="9328"/>
                      <a:pt x="13824" y="9759"/>
                      <a:pt x="14229" y="9946"/>
                    </a:cubicBezTo>
                    <a:cubicBezTo>
                      <a:pt x="14275" y="9967"/>
                      <a:pt x="14319" y="9978"/>
                      <a:pt x="14360" y="9978"/>
                    </a:cubicBezTo>
                    <a:cubicBezTo>
                      <a:pt x="14504" y="9978"/>
                      <a:pt x="14595" y="9839"/>
                      <a:pt x="14692" y="9692"/>
                    </a:cubicBezTo>
                    <a:cubicBezTo>
                      <a:pt x="14786" y="9547"/>
                      <a:pt x="14885" y="9397"/>
                      <a:pt x="15033" y="9397"/>
                    </a:cubicBezTo>
                    <a:cubicBezTo>
                      <a:pt x="15091" y="9397"/>
                      <a:pt x="15153" y="9422"/>
                      <a:pt x="15219" y="9472"/>
                    </a:cubicBezTo>
                    <a:lnTo>
                      <a:pt x="15215" y="9451"/>
                    </a:lnTo>
                    <a:lnTo>
                      <a:pt x="15283" y="9426"/>
                    </a:lnTo>
                    <a:lnTo>
                      <a:pt x="15252" y="9438"/>
                    </a:lnTo>
                    <a:lnTo>
                      <a:pt x="15352" y="9400"/>
                    </a:lnTo>
                    <a:cubicBezTo>
                      <a:pt x="15350" y="9390"/>
                      <a:pt x="15347" y="9384"/>
                      <a:pt x="15346" y="9383"/>
                    </a:cubicBezTo>
                    <a:cubicBezTo>
                      <a:pt x="15350" y="9388"/>
                      <a:pt x="15388" y="9432"/>
                      <a:pt x="15604" y="9432"/>
                    </a:cubicBezTo>
                    <a:cubicBezTo>
                      <a:pt x="15726" y="9432"/>
                      <a:pt x="15863" y="9419"/>
                      <a:pt x="15983" y="9407"/>
                    </a:cubicBezTo>
                    <a:cubicBezTo>
                      <a:pt x="16073" y="9399"/>
                      <a:pt x="16150" y="9391"/>
                      <a:pt x="16203" y="9391"/>
                    </a:cubicBezTo>
                    <a:cubicBezTo>
                      <a:pt x="16226" y="9391"/>
                      <a:pt x="16244" y="9393"/>
                      <a:pt x="16257" y="9396"/>
                    </a:cubicBezTo>
                    <a:cubicBezTo>
                      <a:pt x="16544" y="9458"/>
                      <a:pt x="16704" y="9538"/>
                      <a:pt x="16873" y="9718"/>
                    </a:cubicBezTo>
                    <a:cubicBezTo>
                      <a:pt x="16885" y="9660"/>
                      <a:pt x="16905" y="9604"/>
                      <a:pt x="16932" y="9553"/>
                    </a:cubicBezTo>
                    <a:cubicBezTo>
                      <a:pt x="17013" y="9402"/>
                      <a:pt x="17157" y="9305"/>
                      <a:pt x="17298" y="9305"/>
                    </a:cubicBezTo>
                    <a:cubicBezTo>
                      <a:pt x="17405" y="9305"/>
                      <a:pt x="17499" y="9361"/>
                      <a:pt x="17564" y="9463"/>
                    </a:cubicBezTo>
                    <a:cubicBezTo>
                      <a:pt x="17630" y="9566"/>
                      <a:pt x="17664" y="9715"/>
                      <a:pt x="17660" y="9892"/>
                    </a:cubicBezTo>
                    <a:lnTo>
                      <a:pt x="17658" y="9999"/>
                    </a:lnTo>
                    <a:lnTo>
                      <a:pt x="17574" y="9996"/>
                    </a:lnTo>
                    <a:cubicBezTo>
                      <a:pt x="17447" y="9996"/>
                      <a:pt x="17401" y="10065"/>
                      <a:pt x="17325" y="10179"/>
                    </a:cubicBezTo>
                    <a:cubicBezTo>
                      <a:pt x="17294" y="10224"/>
                      <a:pt x="17261" y="10274"/>
                      <a:pt x="17219" y="10324"/>
                    </a:cubicBezTo>
                    <a:cubicBezTo>
                      <a:pt x="17312" y="10512"/>
                      <a:pt x="17374" y="10538"/>
                      <a:pt x="17419" y="10538"/>
                    </a:cubicBezTo>
                    <a:cubicBezTo>
                      <a:pt x="17470" y="10538"/>
                      <a:pt x="17526" y="10502"/>
                      <a:pt x="17591" y="10461"/>
                    </a:cubicBezTo>
                    <a:cubicBezTo>
                      <a:pt x="17683" y="10402"/>
                      <a:pt x="17787" y="10335"/>
                      <a:pt x="17922" y="10335"/>
                    </a:cubicBezTo>
                    <a:lnTo>
                      <a:pt x="17931" y="10335"/>
                    </a:lnTo>
                    <a:cubicBezTo>
                      <a:pt x="18083" y="10338"/>
                      <a:pt x="18279" y="10535"/>
                      <a:pt x="18452" y="10710"/>
                    </a:cubicBezTo>
                    <a:cubicBezTo>
                      <a:pt x="18522" y="10781"/>
                      <a:pt x="18616" y="10875"/>
                      <a:pt x="18657" y="10898"/>
                    </a:cubicBezTo>
                    <a:cubicBezTo>
                      <a:pt x="18760" y="10776"/>
                      <a:pt x="19004" y="10694"/>
                      <a:pt x="19176" y="10694"/>
                    </a:cubicBezTo>
                    <a:cubicBezTo>
                      <a:pt x="19384" y="10694"/>
                      <a:pt x="19462" y="10803"/>
                      <a:pt x="19492" y="10894"/>
                    </a:cubicBezTo>
                    <a:cubicBezTo>
                      <a:pt x="19559" y="11105"/>
                      <a:pt x="19457" y="11277"/>
                      <a:pt x="19375" y="11416"/>
                    </a:cubicBezTo>
                    <a:cubicBezTo>
                      <a:pt x="19323" y="11505"/>
                      <a:pt x="19269" y="11596"/>
                      <a:pt x="19277" y="11661"/>
                    </a:cubicBezTo>
                    <a:cubicBezTo>
                      <a:pt x="19281" y="11686"/>
                      <a:pt x="19297" y="11732"/>
                      <a:pt x="19357" y="11794"/>
                    </a:cubicBezTo>
                    <a:cubicBezTo>
                      <a:pt x="19365" y="11686"/>
                      <a:pt x="19389" y="11596"/>
                      <a:pt x="19428" y="11529"/>
                    </a:cubicBezTo>
                    <a:cubicBezTo>
                      <a:pt x="19474" y="11449"/>
                      <a:pt x="19539" y="11407"/>
                      <a:pt x="19614" y="11407"/>
                    </a:cubicBezTo>
                    <a:cubicBezTo>
                      <a:pt x="19649" y="11407"/>
                      <a:pt x="19685" y="11416"/>
                      <a:pt x="19724" y="11434"/>
                    </a:cubicBezTo>
                    <a:cubicBezTo>
                      <a:pt x="19751" y="11286"/>
                      <a:pt x="19811" y="11208"/>
                      <a:pt x="19862" y="11143"/>
                    </a:cubicBezTo>
                    <a:cubicBezTo>
                      <a:pt x="19933" y="11051"/>
                      <a:pt x="19989" y="10979"/>
                      <a:pt x="19970" y="10693"/>
                    </a:cubicBezTo>
                    <a:cubicBezTo>
                      <a:pt x="19954" y="10460"/>
                      <a:pt x="19977" y="10296"/>
                      <a:pt x="20040" y="10189"/>
                    </a:cubicBezTo>
                    <a:cubicBezTo>
                      <a:pt x="20088" y="10109"/>
                      <a:pt x="20153" y="10069"/>
                      <a:pt x="20236" y="10069"/>
                    </a:cubicBezTo>
                    <a:cubicBezTo>
                      <a:pt x="20482" y="10069"/>
                      <a:pt x="20806" y="10438"/>
                      <a:pt x="20842" y="10480"/>
                    </a:cubicBezTo>
                    <a:lnTo>
                      <a:pt x="20905" y="10553"/>
                    </a:lnTo>
                    <a:cubicBezTo>
                      <a:pt x="21164" y="10851"/>
                      <a:pt x="21433" y="11160"/>
                      <a:pt x="21554" y="11625"/>
                    </a:cubicBezTo>
                    <a:lnTo>
                      <a:pt x="21571" y="11690"/>
                    </a:lnTo>
                    <a:lnTo>
                      <a:pt x="21539" y="11740"/>
                    </a:lnTo>
                    <a:cubicBezTo>
                      <a:pt x="21474" y="11839"/>
                      <a:pt x="21389" y="11983"/>
                      <a:pt x="21330" y="12103"/>
                    </a:cubicBezTo>
                    <a:cubicBezTo>
                      <a:pt x="21600" y="12464"/>
                      <a:pt x="21499" y="12817"/>
                      <a:pt x="21417" y="13104"/>
                    </a:cubicBezTo>
                    <a:cubicBezTo>
                      <a:pt x="21407" y="13139"/>
                      <a:pt x="21396" y="13175"/>
                      <a:pt x="21387" y="13210"/>
                    </a:cubicBezTo>
                    <a:cubicBezTo>
                      <a:pt x="21362" y="13302"/>
                      <a:pt x="21335" y="13357"/>
                      <a:pt x="21311" y="13406"/>
                    </a:cubicBezTo>
                    <a:cubicBezTo>
                      <a:pt x="21281" y="13466"/>
                      <a:pt x="21260" y="13509"/>
                      <a:pt x="21244" y="13624"/>
                    </a:cubicBezTo>
                    <a:cubicBezTo>
                      <a:pt x="21249" y="13649"/>
                      <a:pt x="21307" y="13713"/>
                      <a:pt x="21338" y="13748"/>
                    </a:cubicBezTo>
                    <a:cubicBezTo>
                      <a:pt x="21409" y="13827"/>
                      <a:pt x="21490" y="13916"/>
                      <a:pt x="21474" y="14047"/>
                    </a:cubicBezTo>
                    <a:cubicBezTo>
                      <a:pt x="21464" y="14135"/>
                      <a:pt x="21416" y="14201"/>
                      <a:pt x="21315" y="14261"/>
                    </a:cubicBezTo>
                    <a:lnTo>
                      <a:pt x="21494" y="14534"/>
                    </a:lnTo>
                    <a:lnTo>
                      <a:pt x="21389" y="14590"/>
                    </a:lnTo>
                    <a:cubicBezTo>
                      <a:pt x="21241" y="14669"/>
                      <a:pt x="21152" y="14792"/>
                      <a:pt x="21049" y="14934"/>
                    </a:cubicBezTo>
                    <a:cubicBezTo>
                      <a:pt x="21008" y="14990"/>
                      <a:pt x="20966" y="15048"/>
                      <a:pt x="20918" y="15108"/>
                    </a:cubicBezTo>
                    <a:cubicBezTo>
                      <a:pt x="20887" y="15145"/>
                      <a:pt x="20852" y="15165"/>
                      <a:pt x="20814" y="15165"/>
                    </a:cubicBezTo>
                    <a:cubicBezTo>
                      <a:pt x="20780" y="15165"/>
                      <a:pt x="20751" y="15149"/>
                      <a:pt x="20727" y="15137"/>
                    </a:cubicBezTo>
                    <a:cubicBezTo>
                      <a:pt x="20720" y="15134"/>
                      <a:pt x="20712" y="15129"/>
                      <a:pt x="20705" y="15126"/>
                    </a:cubicBezTo>
                    <a:cubicBezTo>
                      <a:pt x="20703" y="15133"/>
                      <a:pt x="20700" y="15144"/>
                      <a:pt x="20697" y="15160"/>
                    </a:cubicBezTo>
                    <a:cubicBezTo>
                      <a:pt x="20690" y="15190"/>
                      <a:pt x="20686" y="15221"/>
                      <a:pt x="20682" y="15250"/>
                    </a:cubicBezTo>
                    <a:cubicBezTo>
                      <a:pt x="20668" y="15352"/>
                      <a:pt x="20644" y="15524"/>
                      <a:pt x="20507" y="15524"/>
                    </a:cubicBezTo>
                    <a:cubicBezTo>
                      <a:pt x="19999" y="15524"/>
                      <a:pt x="19640" y="15660"/>
                      <a:pt x="19521" y="15897"/>
                    </a:cubicBezTo>
                    <a:cubicBezTo>
                      <a:pt x="19476" y="15988"/>
                      <a:pt x="19466" y="16096"/>
                      <a:pt x="19490" y="16227"/>
                    </a:cubicBezTo>
                    <a:lnTo>
                      <a:pt x="19518" y="16380"/>
                    </a:lnTo>
                    <a:lnTo>
                      <a:pt x="19414" y="16363"/>
                    </a:lnTo>
                    <a:cubicBezTo>
                      <a:pt x="19384" y="16357"/>
                      <a:pt x="19354" y="16355"/>
                      <a:pt x="19325" y="16355"/>
                    </a:cubicBezTo>
                    <a:cubicBezTo>
                      <a:pt x="19073" y="16355"/>
                      <a:pt x="18907" y="16547"/>
                      <a:pt x="18731" y="16750"/>
                    </a:cubicBezTo>
                    <a:cubicBezTo>
                      <a:pt x="18559" y="16948"/>
                      <a:pt x="18381" y="17154"/>
                      <a:pt x="18124" y="17160"/>
                    </a:cubicBezTo>
                    <a:lnTo>
                      <a:pt x="18057" y="17162"/>
                    </a:lnTo>
                    <a:lnTo>
                      <a:pt x="18053" y="17060"/>
                    </a:lnTo>
                    <a:cubicBezTo>
                      <a:pt x="18047" y="16904"/>
                      <a:pt x="18023" y="16847"/>
                      <a:pt x="18009" y="16847"/>
                    </a:cubicBezTo>
                    <a:cubicBezTo>
                      <a:pt x="17916" y="16847"/>
                      <a:pt x="17671" y="17285"/>
                      <a:pt x="17520" y="17663"/>
                    </a:cubicBezTo>
                    <a:lnTo>
                      <a:pt x="17564" y="18043"/>
                    </a:lnTo>
                    <a:lnTo>
                      <a:pt x="17555" y="18072"/>
                    </a:lnTo>
                    <a:cubicBezTo>
                      <a:pt x="17525" y="18181"/>
                      <a:pt x="17444" y="18230"/>
                      <a:pt x="17373" y="18273"/>
                    </a:cubicBezTo>
                    <a:cubicBezTo>
                      <a:pt x="17334" y="18297"/>
                      <a:pt x="17281" y="18330"/>
                      <a:pt x="17268" y="18359"/>
                    </a:cubicBezTo>
                    <a:cubicBezTo>
                      <a:pt x="17241" y="18416"/>
                      <a:pt x="17209" y="18481"/>
                      <a:pt x="17175" y="18551"/>
                    </a:cubicBezTo>
                    <a:cubicBezTo>
                      <a:pt x="17100" y="18704"/>
                      <a:pt x="17015" y="18876"/>
                      <a:pt x="16967" y="19015"/>
                    </a:cubicBezTo>
                    <a:cubicBezTo>
                      <a:pt x="16890" y="19236"/>
                      <a:pt x="16863" y="19440"/>
                      <a:pt x="16837" y="19638"/>
                    </a:cubicBezTo>
                    <a:cubicBezTo>
                      <a:pt x="16797" y="19939"/>
                      <a:pt x="16756" y="20250"/>
                      <a:pt x="16541" y="20578"/>
                    </a:cubicBezTo>
                    <a:cubicBezTo>
                      <a:pt x="16451" y="20714"/>
                      <a:pt x="16415" y="20912"/>
                      <a:pt x="16377" y="21120"/>
                    </a:cubicBezTo>
                    <a:cubicBezTo>
                      <a:pt x="16361" y="21211"/>
                      <a:pt x="16343" y="21306"/>
                      <a:pt x="16321" y="21394"/>
                    </a:cubicBezTo>
                    <a:lnTo>
                      <a:pt x="16270" y="21600"/>
                    </a:lnTo>
                    <a:cubicBezTo>
                      <a:pt x="16270" y="21600"/>
                      <a:pt x="16191" y="21401"/>
                      <a:pt x="16189" y="21396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69" name="Shape 117"/>
              <p:cNvSpPr>
                <a:spLocks/>
              </p:cNvSpPr>
              <p:nvPr/>
            </p:nvSpPr>
            <p:spPr bwMode="auto">
              <a:xfrm>
                <a:off x="3071861" y="819846"/>
                <a:ext cx="960328" cy="705270"/>
              </a:xfrm>
              <a:custGeom>
                <a:avLst/>
                <a:gdLst>
                  <a:gd name="T0" fmla="*/ 480164 w 20745"/>
                  <a:gd name="T1" fmla="*/ 352635 h 21325"/>
                  <a:gd name="T2" fmla="*/ 480164 w 20745"/>
                  <a:gd name="T3" fmla="*/ 352635 h 21325"/>
                  <a:gd name="T4" fmla="*/ 480164 w 20745"/>
                  <a:gd name="T5" fmla="*/ 352635 h 21325"/>
                  <a:gd name="T6" fmla="*/ 480164 w 20745"/>
                  <a:gd name="T7" fmla="*/ 352635 h 21325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0745"/>
                  <a:gd name="T13" fmla="*/ 0 h 21325"/>
                  <a:gd name="T14" fmla="*/ 20745 w 20745"/>
                  <a:gd name="T15" fmla="*/ 21325 h 213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45" h="21325" extrusionOk="0">
                    <a:moveTo>
                      <a:pt x="2718" y="20871"/>
                    </a:moveTo>
                    <a:cubicBezTo>
                      <a:pt x="2666" y="20823"/>
                      <a:pt x="2611" y="20773"/>
                      <a:pt x="2554" y="20720"/>
                    </a:cubicBezTo>
                    <a:cubicBezTo>
                      <a:pt x="1973" y="20184"/>
                      <a:pt x="1406" y="19573"/>
                      <a:pt x="927" y="18861"/>
                    </a:cubicBezTo>
                    <a:cubicBezTo>
                      <a:pt x="206" y="17789"/>
                      <a:pt x="1319" y="17950"/>
                      <a:pt x="1367" y="17475"/>
                    </a:cubicBezTo>
                    <a:cubicBezTo>
                      <a:pt x="1439" y="16764"/>
                      <a:pt x="1201" y="16926"/>
                      <a:pt x="1226" y="16111"/>
                    </a:cubicBezTo>
                    <a:cubicBezTo>
                      <a:pt x="1266" y="14754"/>
                      <a:pt x="-165" y="14822"/>
                      <a:pt x="16" y="13425"/>
                    </a:cubicBezTo>
                    <a:cubicBezTo>
                      <a:pt x="186" y="12114"/>
                      <a:pt x="882" y="11589"/>
                      <a:pt x="1587" y="12501"/>
                    </a:cubicBezTo>
                    <a:cubicBezTo>
                      <a:pt x="1998" y="11714"/>
                      <a:pt x="3293" y="11319"/>
                      <a:pt x="2593" y="10212"/>
                    </a:cubicBezTo>
                    <a:cubicBezTo>
                      <a:pt x="3127" y="9934"/>
                      <a:pt x="3073" y="9726"/>
                      <a:pt x="3661" y="10080"/>
                    </a:cubicBezTo>
                    <a:cubicBezTo>
                      <a:pt x="3641" y="9181"/>
                      <a:pt x="4062" y="8088"/>
                      <a:pt x="4714" y="9001"/>
                    </a:cubicBezTo>
                    <a:cubicBezTo>
                      <a:pt x="4908" y="9273"/>
                      <a:pt x="5584" y="8102"/>
                      <a:pt x="6112" y="8055"/>
                    </a:cubicBezTo>
                    <a:cubicBezTo>
                      <a:pt x="4941" y="7401"/>
                      <a:pt x="5025" y="7041"/>
                      <a:pt x="6167" y="6611"/>
                    </a:cubicBezTo>
                    <a:cubicBezTo>
                      <a:pt x="7203" y="6220"/>
                      <a:pt x="8751" y="5106"/>
                      <a:pt x="9083" y="3602"/>
                    </a:cubicBezTo>
                    <a:cubicBezTo>
                      <a:pt x="9288" y="2679"/>
                      <a:pt x="9540" y="2587"/>
                      <a:pt x="10152" y="2508"/>
                    </a:cubicBezTo>
                    <a:cubicBezTo>
                      <a:pt x="10948" y="2404"/>
                      <a:pt x="11256" y="2066"/>
                      <a:pt x="11995" y="1591"/>
                    </a:cubicBezTo>
                    <a:cubicBezTo>
                      <a:pt x="12609" y="1197"/>
                      <a:pt x="12677" y="1497"/>
                      <a:pt x="13291" y="1497"/>
                    </a:cubicBezTo>
                    <a:cubicBezTo>
                      <a:pt x="13950" y="1497"/>
                      <a:pt x="14132" y="742"/>
                      <a:pt x="14698" y="803"/>
                    </a:cubicBezTo>
                    <a:cubicBezTo>
                      <a:pt x="15509" y="891"/>
                      <a:pt x="16073" y="1628"/>
                      <a:pt x="17030" y="1628"/>
                    </a:cubicBezTo>
                    <a:cubicBezTo>
                      <a:pt x="18088" y="1628"/>
                      <a:pt x="18744" y="0"/>
                      <a:pt x="19937" y="0"/>
                    </a:cubicBezTo>
                    <a:cubicBezTo>
                      <a:pt x="21435" y="0"/>
                      <a:pt x="20494" y="2332"/>
                      <a:pt x="19939" y="3067"/>
                    </a:cubicBezTo>
                    <a:cubicBezTo>
                      <a:pt x="19319" y="3890"/>
                      <a:pt x="17927" y="4440"/>
                      <a:pt x="17140" y="4032"/>
                    </a:cubicBezTo>
                    <a:cubicBezTo>
                      <a:pt x="17018" y="3968"/>
                      <a:pt x="14711" y="4332"/>
                      <a:pt x="14282" y="4447"/>
                    </a:cubicBezTo>
                    <a:cubicBezTo>
                      <a:pt x="13885" y="4759"/>
                      <a:pt x="13392" y="4831"/>
                      <a:pt x="12979" y="5092"/>
                    </a:cubicBezTo>
                    <a:cubicBezTo>
                      <a:pt x="12341" y="5495"/>
                      <a:pt x="11915" y="6329"/>
                      <a:pt x="11313" y="6772"/>
                    </a:cubicBezTo>
                    <a:cubicBezTo>
                      <a:pt x="10987" y="7011"/>
                      <a:pt x="10514" y="6988"/>
                      <a:pt x="10142" y="7272"/>
                    </a:cubicBezTo>
                    <a:cubicBezTo>
                      <a:pt x="9557" y="7717"/>
                      <a:pt x="8890" y="8063"/>
                      <a:pt x="8369" y="8653"/>
                    </a:cubicBezTo>
                    <a:cubicBezTo>
                      <a:pt x="7860" y="9229"/>
                      <a:pt x="7590" y="10041"/>
                      <a:pt x="7089" y="10653"/>
                    </a:cubicBezTo>
                    <a:cubicBezTo>
                      <a:pt x="6019" y="11961"/>
                      <a:pt x="4765" y="12864"/>
                      <a:pt x="4132" y="14746"/>
                    </a:cubicBezTo>
                    <a:cubicBezTo>
                      <a:pt x="3636" y="16222"/>
                      <a:pt x="3690" y="16759"/>
                      <a:pt x="3755" y="18399"/>
                    </a:cubicBezTo>
                    <a:cubicBezTo>
                      <a:pt x="3761" y="18564"/>
                      <a:pt x="3847" y="20310"/>
                      <a:pt x="3849" y="20292"/>
                    </a:cubicBezTo>
                    <a:cubicBezTo>
                      <a:pt x="3655" y="21600"/>
                      <a:pt x="3427" y="21513"/>
                      <a:pt x="2718" y="20871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0" name="Shape 118"/>
              <p:cNvSpPr>
                <a:spLocks/>
              </p:cNvSpPr>
              <p:nvPr/>
            </p:nvSpPr>
            <p:spPr bwMode="auto">
              <a:xfrm>
                <a:off x="4065096" y="174217"/>
                <a:ext cx="81183" cy="57083"/>
              </a:xfrm>
              <a:custGeom>
                <a:avLst/>
                <a:gdLst>
                  <a:gd name="T0" fmla="*/ 40592 w 15453"/>
                  <a:gd name="T1" fmla="*/ 28542 h 17080"/>
                  <a:gd name="T2" fmla="*/ 40592 w 15453"/>
                  <a:gd name="T3" fmla="*/ 28542 h 17080"/>
                  <a:gd name="T4" fmla="*/ 40592 w 15453"/>
                  <a:gd name="T5" fmla="*/ 28542 h 17080"/>
                  <a:gd name="T6" fmla="*/ 40592 w 15453"/>
                  <a:gd name="T7" fmla="*/ 28542 h 1708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5453"/>
                  <a:gd name="T13" fmla="*/ 0 h 17080"/>
                  <a:gd name="T14" fmla="*/ 15453 w 15453"/>
                  <a:gd name="T15" fmla="*/ 17080 h 170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53" h="17080" extrusionOk="0">
                    <a:moveTo>
                      <a:pt x="11440" y="0"/>
                    </a:moveTo>
                    <a:cubicBezTo>
                      <a:pt x="8391" y="4101"/>
                      <a:pt x="4358" y="7195"/>
                      <a:pt x="0" y="9000"/>
                    </a:cubicBezTo>
                    <a:cubicBezTo>
                      <a:pt x="68" y="9419"/>
                      <a:pt x="1402" y="15379"/>
                      <a:pt x="1602" y="16201"/>
                    </a:cubicBezTo>
                    <a:cubicBezTo>
                      <a:pt x="10286" y="21600"/>
                      <a:pt x="21600" y="391"/>
                      <a:pt x="11440" y="0"/>
                    </a:cubicBezTo>
                    <a:cubicBezTo>
                      <a:pt x="11440" y="0"/>
                      <a:pt x="11440" y="0"/>
                      <a:pt x="11440" y="0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1" name="Shape 119"/>
              <p:cNvSpPr>
                <a:spLocks/>
              </p:cNvSpPr>
              <p:nvPr/>
            </p:nvSpPr>
            <p:spPr bwMode="auto">
              <a:xfrm>
                <a:off x="3972939" y="174217"/>
                <a:ext cx="84041" cy="66971"/>
              </a:xfrm>
              <a:custGeom>
                <a:avLst/>
                <a:gdLst>
                  <a:gd name="T0" fmla="*/ 42021 w 14119"/>
                  <a:gd name="T1" fmla="*/ 33486 h 13571"/>
                  <a:gd name="T2" fmla="*/ 42021 w 14119"/>
                  <a:gd name="T3" fmla="*/ 33486 h 13571"/>
                  <a:gd name="T4" fmla="*/ 42021 w 14119"/>
                  <a:gd name="T5" fmla="*/ 33486 h 13571"/>
                  <a:gd name="T6" fmla="*/ 42021 w 14119"/>
                  <a:gd name="T7" fmla="*/ 33486 h 13571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4119"/>
                  <a:gd name="T13" fmla="*/ 0 h 13571"/>
                  <a:gd name="T14" fmla="*/ 14119 w 14119"/>
                  <a:gd name="T15" fmla="*/ 13571 h 13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19" h="13571" extrusionOk="0">
                    <a:moveTo>
                      <a:pt x="6547" y="4021"/>
                    </a:moveTo>
                    <a:cubicBezTo>
                      <a:pt x="5571" y="2680"/>
                      <a:pt x="4594" y="1341"/>
                      <a:pt x="3617" y="0"/>
                    </a:cubicBezTo>
                    <a:cubicBezTo>
                      <a:pt x="-7481" y="11593"/>
                      <a:pt x="10133" y="21600"/>
                      <a:pt x="14119" y="4144"/>
                    </a:cubicBezTo>
                    <a:cubicBezTo>
                      <a:pt x="11781" y="4156"/>
                      <a:pt x="8786" y="3424"/>
                      <a:pt x="6547" y="4021"/>
                    </a:cubicBezTo>
                    <a:cubicBezTo>
                      <a:pt x="6547" y="4021"/>
                      <a:pt x="6547" y="4021"/>
                      <a:pt x="6547" y="4021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2" name="Shape 120"/>
              <p:cNvSpPr>
                <a:spLocks/>
              </p:cNvSpPr>
              <p:nvPr/>
            </p:nvSpPr>
            <p:spPr bwMode="auto">
              <a:xfrm>
                <a:off x="3860306" y="204961"/>
                <a:ext cx="98572" cy="42205"/>
              </a:xfrm>
              <a:custGeom>
                <a:avLst/>
                <a:gdLst>
                  <a:gd name="T0" fmla="*/ 49286 w 21600"/>
                  <a:gd name="T1" fmla="*/ 21103 h 15494"/>
                  <a:gd name="T2" fmla="*/ 49286 w 21600"/>
                  <a:gd name="T3" fmla="*/ 21103 h 15494"/>
                  <a:gd name="T4" fmla="*/ 49286 w 21600"/>
                  <a:gd name="T5" fmla="*/ 21103 h 15494"/>
                  <a:gd name="T6" fmla="*/ 49286 w 21600"/>
                  <a:gd name="T7" fmla="*/ 21103 h 15494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1600"/>
                  <a:gd name="T13" fmla="*/ 0 h 15494"/>
                  <a:gd name="T14" fmla="*/ 21600 w 21600"/>
                  <a:gd name="T15" fmla="*/ 15494 h 154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15494" extrusionOk="0">
                    <a:moveTo>
                      <a:pt x="10801" y="4391"/>
                    </a:moveTo>
                    <a:cubicBezTo>
                      <a:pt x="5206" y="-2244"/>
                      <a:pt x="1926" y="3625"/>
                      <a:pt x="0" y="13224"/>
                    </a:cubicBezTo>
                    <a:cubicBezTo>
                      <a:pt x="8788" y="17651"/>
                      <a:pt x="14402" y="14719"/>
                      <a:pt x="21600" y="11899"/>
                    </a:cubicBezTo>
                    <a:cubicBezTo>
                      <a:pt x="19699" y="164"/>
                      <a:pt x="16283" y="-3949"/>
                      <a:pt x="10801" y="4391"/>
                    </a:cubicBezTo>
                    <a:cubicBezTo>
                      <a:pt x="10801" y="4391"/>
                      <a:pt x="10801" y="4391"/>
                      <a:pt x="10801" y="4391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3" name="Shape 121"/>
              <p:cNvSpPr>
                <a:spLocks/>
              </p:cNvSpPr>
              <p:nvPr/>
            </p:nvSpPr>
            <p:spPr bwMode="auto">
              <a:xfrm>
                <a:off x="3655514" y="40992"/>
                <a:ext cx="148065" cy="76631"/>
              </a:xfrm>
              <a:custGeom>
                <a:avLst/>
                <a:gdLst>
                  <a:gd name="T0" fmla="*/ 74033 w 16934"/>
                  <a:gd name="T1" fmla="*/ 38316 h 16473"/>
                  <a:gd name="T2" fmla="*/ 74033 w 16934"/>
                  <a:gd name="T3" fmla="*/ 38316 h 16473"/>
                  <a:gd name="T4" fmla="*/ 74033 w 16934"/>
                  <a:gd name="T5" fmla="*/ 38316 h 16473"/>
                  <a:gd name="T6" fmla="*/ 74033 w 16934"/>
                  <a:gd name="T7" fmla="*/ 38316 h 16473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6934"/>
                  <a:gd name="T13" fmla="*/ 0 h 16473"/>
                  <a:gd name="T14" fmla="*/ 16934 w 16934"/>
                  <a:gd name="T15" fmla="*/ 16473 h 164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34" h="16473" extrusionOk="0">
                    <a:moveTo>
                      <a:pt x="12877" y="1067"/>
                    </a:moveTo>
                    <a:cubicBezTo>
                      <a:pt x="10746" y="12722"/>
                      <a:pt x="5767" y="1768"/>
                      <a:pt x="4766" y="11153"/>
                    </a:cubicBezTo>
                    <a:cubicBezTo>
                      <a:pt x="1688" y="5933"/>
                      <a:pt x="-1002" y="6686"/>
                      <a:pt x="366" y="15033"/>
                    </a:cubicBezTo>
                    <a:cubicBezTo>
                      <a:pt x="1054" y="14601"/>
                      <a:pt x="1741" y="14171"/>
                      <a:pt x="2428" y="13740"/>
                    </a:cubicBezTo>
                    <a:cubicBezTo>
                      <a:pt x="3038" y="20285"/>
                      <a:pt x="20598" y="14136"/>
                      <a:pt x="15352" y="5205"/>
                    </a:cubicBezTo>
                    <a:cubicBezTo>
                      <a:pt x="15879" y="4213"/>
                      <a:pt x="16407" y="3221"/>
                      <a:pt x="16934" y="2229"/>
                    </a:cubicBezTo>
                    <a:cubicBezTo>
                      <a:pt x="15214" y="-1315"/>
                      <a:pt x="14537" y="224"/>
                      <a:pt x="12877" y="1067"/>
                    </a:cubicBezTo>
                    <a:cubicBezTo>
                      <a:pt x="12877" y="1067"/>
                      <a:pt x="12877" y="1067"/>
                      <a:pt x="12877" y="1067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4" name="Shape 122"/>
              <p:cNvSpPr>
                <a:spLocks/>
              </p:cNvSpPr>
              <p:nvPr/>
            </p:nvSpPr>
            <p:spPr bwMode="auto">
              <a:xfrm>
                <a:off x="3655514" y="0"/>
                <a:ext cx="84451" cy="51736"/>
              </a:xfrm>
              <a:custGeom>
                <a:avLst/>
                <a:gdLst>
                  <a:gd name="T0" fmla="*/ 42226 w 20587"/>
                  <a:gd name="T1" fmla="*/ 25868 h 21600"/>
                  <a:gd name="T2" fmla="*/ 42226 w 20587"/>
                  <a:gd name="T3" fmla="*/ 25868 h 21600"/>
                  <a:gd name="T4" fmla="*/ 42226 w 20587"/>
                  <a:gd name="T5" fmla="*/ 25868 h 21600"/>
                  <a:gd name="T6" fmla="*/ 42226 w 20587"/>
                  <a:gd name="T7" fmla="*/ 25868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20587"/>
                  <a:gd name="T13" fmla="*/ 0 h 21600"/>
                  <a:gd name="T14" fmla="*/ 20587 w 20587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587" h="21600" extrusionOk="0">
                    <a:moveTo>
                      <a:pt x="11500" y="6531"/>
                    </a:moveTo>
                    <a:cubicBezTo>
                      <a:pt x="7116" y="3019"/>
                      <a:pt x="4783" y="8720"/>
                      <a:pt x="1244" y="0"/>
                    </a:cubicBezTo>
                    <a:cubicBezTo>
                      <a:pt x="-926" y="9658"/>
                      <a:pt x="-267" y="12554"/>
                      <a:pt x="3295" y="21600"/>
                    </a:cubicBezTo>
                    <a:cubicBezTo>
                      <a:pt x="10596" y="19241"/>
                      <a:pt x="14531" y="17929"/>
                      <a:pt x="20585" y="21600"/>
                    </a:cubicBezTo>
                    <a:cubicBezTo>
                      <a:pt x="20674" y="10168"/>
                      <a:pt x="17208" y="8578"/>
                      <a:pt x="11500" y="6531"/>
                    </a:cubicBezTo>
                    <a:cubicBezTo>
                      <a:pt x="11500" y="6531"/>
                      <a:pt x="11500" y="6531"/>
                      <a:pt x="11500" y="6531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5" name="Shape 123"/>
              <p:cNvSpPr>
                <a:spLocks/>
              </p:cNvSpPr>
              <p:nvPr/>
            </p:nvSpPr>
            <p:spPr bwMode="auto">
              <a:xfrm>
                <a:off x="0" y="1547461"/>
                <a:ext cx="185885" cy="201513"/>
              </a:xfrm>
              <a:custGeom>
                <a:avLst/>
                <a:gdLst>
                  <a:gd name="T0" fmla="*/ 92943 w 19318"/>
                  <a:gd name="T1" fmla="*/ 100757 h 15988"/>
                  <a:gd name="T2" fmla="*/ 92943 w 19318"/>
                  <a:gd name="T3" fmla="*/ 100757 h 15988"/>
                  <a:gd name="T4" fmla="*/ 92943 w 19318"/>
                  <a:gd name="T5" fmla="*/ 100757 h 15988"/>
                  <a:gd name="T6" fmla="*/ 92943 w 19318"/>
                  <a:gd name="T7" fmla="*/ 100757 h 15988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9318"/>
                  <a:gd name="T13" fmla="*/ 0 h 15988"/>
                  <a:gd name="T14" fmla="*/ 19318 w 19318"/>
                  <a:gd name="T15" fmla="*/ 15988 h 159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18" h="15988" extrusionOk="0">
                    <a:moveTo>
                      <a:pt x="0" y="945"/>
                    </a:moveTo>
                    <a:cubicBezTo>
                      <a:pt x="3230" y="2016"/>
                      <a:pt x="9392" y="-2602"/>
                      <a:pt x="9589" y="2310"/>
                    </a:cubicBezTo>
                    <a:cubicBezTo>
                      <a:pt x="9675" y="4463"/>
                      <a:pt x="15838" y="7335"/>
                      <a:pt x="13094" y="3069"/>
                    </a:cubicBezTo>
                    <a:cubicBezTo>
                      <a:pt x="13465" y="2785"/>
                      <a:pt x="13835" y="2503"/>
                      <a:pt x="14205" y="2219"/>
                    </a:cubicBezTo>
                    <a:cubicBezTo>
                      <a:pt x="17070" y="3411"/>
                      <a:pt x="21600" y="13905"/>
                      <a:pt x="17966" y="15307"/>
                    </a:cubicBezTo>
                    <a:cubicBezTo>
                      <a:pt x="8397" y="18998"/>
                      <a:pt x="3319" y="6762"/>
                      <a:pt x="0" y="945"/>
                    </a:cubicBezTo>
                    <a:cubicBezTo>
                      <a:pt x="0" y="945"/>
                      <a:pt x="0" y="945"/>
                      <a:pt x="0" y="945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6" name="Shape 124"/>
              <p:cNvSpPr>
                <a:spLocks/>
              </p:cNvSpPr>
              <p:nvPr/>
            </p:nvSpPr>
            <p:spPr bwMode="auto">
              <a:xfrm>
                <a:off x="3266413" y="1588454"/>
                <a:ext cx="65464" cy="113897"/>
              </a:xfrm>
              <a:custGeom>
                <a:avLst/>
                <a:gdLst>
                  <a:gd name="T0" fmla="*/ 32732 w 12170"/>
                  <a:gd name="T1" fmla="*/ 56949 h 18807"/>
                  <a:gd name="T2" fmla="*/ 32732 w 12170"/>
                  <a:gd name="T3" fmla="*/ 56949 h 18807"/>
                  <a:gd name="T4" fmla="*/ 32732 w 12170"/>
                  <a:gd name="T5" fmla="*/ 56949 h 18807"/>
                  <a:gd name="T6" fmla="*/ 32732 w 12170"/>
                  <a:gd name="T7" fmla="*/ 56949 h 18807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2170"/>
                  <a:gd name="T13" fmla="*/ 0 h 18807"/>
                  <a:gd name="T14" fmla="*/ 12170 w 12170"/>
                  <a:gd name="T15" fmla="*/ 18807 h 188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70" h="18807" extrusionOk="0">
                    <a:moveTo>
                      <a:pt x="7241" y="0"/>
                    </a:moveTo>
                    <a:cubicBezTo>
                      <a:pt x="-6597" y="1947"/>
                      <a:pt x="3457" y="10716"/>
                      <a:pt x="4536" y="15745"/>
                    </a:cubicBezTo>
                    <a:cubicBezTo>
                      <a:pt x="5792" y="21600"/>
                      <a:pt x="15003" y="18220"/>
                      <a:pt x="11296" y="12621"/>
                    </a:cubicBezTo>
                    <a:cubicBezTo>
                      <a:pt x="8714" y="8723"/>
                      <a:pt x="10401" y="4260"/>
                      <a:pt x="7241" y="0"/>
                    </a:cubicBezTo>
                    <a:cubicBezTo>
                      <a:pt x="7241" y="0"/>
                      <a:pt x="7241" y="0"/>
                      <a:pt x="7241" y="0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  <p:sp>
            <p:nvSpPr>
              <p:cNvPr id="77" name="Shape 125"/>
              <p:cNvSpPr>
                <a:spLocks/>
              </p:cNvSpPr>
              <p:nvPr/>
            </p:nvSpPr>
            <p:spPr bwMode="auto">
              <a:xfrm>
                <a:off x="2733957" y="1465477"/>
                <a:ext cx="99592" cy="97847"/>
              </a:xfrm>
              <a:custGeom>
                <a:avLst/>
                <a:gdLst>
                  <a:gd name="T0" fmla="*/ 49796 w 14920"/>
                  <a:gd name="T1" fmla="*/ 48924 h 20353"/>
                  <a:gd name="T2" fmla="*/ 49796 w 14920"/>
                  <a:gd name="T3" fmla="*/ 48924 h 20353"/>
                  <a:gd name="T4" fmla="*/ 49796 w 14920"/>
                  <a:gd name="T5" fmla="*/ 48924 h 20353"/>
                  <a:gd name="T6" fmla="*/ 49796 w 14920"/>
                  <a:gd name="T7" fmla="*/ 48924 h 20353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  <a:gd name="T12" fmla="*/ 0 w 14920"/>
                  <a:gd name="T13" fmla="*/ 0 h 20353"/>
                  <a:gd name="T14" fmla="*/ 14920 w 14920"/>
                  <a:gd name="T15" fmla="*/ 20353 h 203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20" h="20353" extrusionOk="0">
                    <a:moveTo>
                      <a:pt x="8823" y="0"/>
                    </a:moveTo>
                    <a:cubicBezTo>
                      <a:pt x="-717" y="1818"/>
                      <a:pt x="-4348" y="18750"/>
                      <a:pt x="7298" y="20286"/>
                    </a:cubicBezTo>
                    <a:cubicBezTo>
                      <a:pt x="17252" y="21600"/>
                      <a:pt x="17134" y="3052"/>
                      <a:pt x="8823" y="0"/>
                    </a:cubicBezTo>
                    <a:cubicBezTo>
                      <a:pt x="8823" y="0"/>
                      <a:pt x="8823" y="0"/>
                      <a:pt x="8823" y="0"/>
                    </a:cubicBezTo>
                    <a:close/>
                  </a:path>
                </a:pathLst>
              </a:custGeom>
              <a:solidFill>
                <a:srgbClr val="CDDEEB"/>
              </a:solidFill>
              <a:ln w="6350" cap="flat">
                <a:solidFill>
                  <a:srgbClr val="FFFFFF"/>
                </a:solidFill>
                <a:prstDash val="solid"/>
                <a:miter lim="400000"/>
                <a:headEnd/>
                <a:tailEnd/>
              </a:ln>
            </p:spPr>
            <p:txBody>
              <a:bodyPr lIns="0" tIns="0" rIns="0" bIns="0" anchor="ctr"/>
              <a:lstStyle/>
              <a:p>
                <a:endParaRPr lang="ru-RU"/>
              </a:p>
            </p:txBody>
          </p:sp>
        </p:grpSp>
        <p:pic>
          <p:nvPicPr>
            <p:cNvPr id="66" name="pasted-image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25873"/>
              <a:ext cx="617348" cy="402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67" name="Shape 128"/>
            <p:cNvSpPr>
              <a:spLocks/>
            </p:cNvSpPr>
            <p:nvPr/>
          </p:nvSpPr>
          <p:spPr bwMode="auto">
            <a:xfrm>
              <a:off x="582969" y="4119732"/>
              <a:ext cx="1231328" cy="1024810"/>
            </a:xfrm>
            <a:custGeom>
              <a:avLst/>
              <a:gdLst>
                <a:gd name="T0" fmla="*/ 615664 w 21558"/>
                <a:gd name="T1" fmla="*/ 512405 h 21600"/>
                <a:gd name="T2" fmla="*/ 615664 w 21558"/>
                <a:gd name="T3" fmla="*/ 512405 h 21600"/>
                <a:gd name="T4" fmla="*/ 615664 w 21558"/>
                <a:gd name="T5" fmla="*/ 512405 h 21600"/>
                <a:gd name="T6" fmla="*/ 615664 w 21558"/>
                <a:gd name="T7" fmla="*/ 51240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558"/>
                <a:gd name="T13" fmla="*/ 0 h 21600"/>
                <a:gd name="T14" fmla="*/ 21558 w 21558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58" h="21600" extrusionOk="0">
                  <a:moveTo>
                    <a:pt x="12524" y="20551"/>
                  </a:moveTo>
                  <a:lnTo>
                    <a:pt x="12427" y="20250"/>
                  </a:lnTo>
                  <a:lnTo>
                    <a:pt x="12144" y="20129"/>
                  </a:lnTo>
                  <a:lnTo>
                    <a:pt x="11938" y="19754"/>
                  </a:lnTo>
                  <a:lnTo>
                    <a:pt x="11514" y="19381"/>
                  </a:lnTo>
                  <a:lnTo>
                    <a:pt x="11514" y="18563"/>
                  </a:lnTo>
                  <a:lnTo>
                    <a:pt x="11284" y="18157"/>
                  </a:lnTo>
                  <a:lnTo>
                    <a:pt x="11210" y="17659"/>
                  </a:lnTo>
                  <a:lnTo>
                    <a:pt x="10896" y="17281"/>
                  </a:lnTo>
                  <a:lnTo>
                    <a:pt x="10896" y="16859"/>
                  </a:lnTo>
                  <a:lnTo>
                    <a:pt x="10720" y="16578"/>
                  </a:lnTo>
                  <a:lnTo>
                    <a:pt x="10423" y="16221"/>
                  </a:lnTo>
                  <a:lnTo>
                    <a:pt x="10159" y="15625"/>
                  </a:lnTo>
                  <a:lnTo>
                    <a:pt x="10363" y="15152"/>
                  </a:lnTo>
                  <a:lnTo>
                    <a:pt x="10219" y="14669"/>
                  </a:lnTo>
                  <a:lnTo>
                    <a:pt x="9944" y="14340"/>
                  </a:lnTo>
                  <a:lnTo>
                    <a:pt x="9858" y="13910"/>
                  </a:lnTo>
                  <a:lnTo>
                    <a:pt x="9586" y="13528"/>
                  </a:lnTo>
                  <a:lnTo>
                    <a:pt x="9537" y="13093"/>
                  </a:lnTo>
                  <a:lnTo>
                    <a:pt x="9355" y="13000"/>
                  </a:lnTo>
                  <a:lnTo>
                    <a:pt x="8817" y="13118"/>
                  </a:lnTo>
                  <a:lnTo>
                    <a:pt x="8502" y="12735"/>
                  </a:lnTo>
                  <a:lnTo>
                    <a:pt x="8419" y="12441"/>
                  </a:lnTo>
                  <a:lnTo>
                    <a:pt x="8319" y="12485"/>
                  </a:lnTo>
                  <a:lnTo>
                    <a:pt x="7887" y="12485"/>
                  </a:lnTo>
                  <a:lnTo>
                    <a:pt x="7744" y="11983"/>
                  </a:lnTo>
                  <a:lnTo>
                    <a:pt x="7462" y="11813"/>
                  </a:lnTo>
                  <a:lnTo>
                    <a:pt x="7291" y="11591"/>
                  </a:lnTo>
                  <a:lnTo>
                    <a:pt x="7124" y="11591"/>
                  </a:lnTo>
                  <a:lnTo>
                    <a:pt x="6885" y="11879"/>
                  </a:lnTo>
                  <a:lnTo>
                    <a:pt x="6334" y="11968"/>
                  </a:lnTo>
                  <a:lnTo>
                    <a:pt x="6160" y="11640"/>
                  </a:lnTo>
                  <a:lnTo>
                    <a:pt x="6102" y="11617"/>
                  </a:lnTo>
                  <a:lnTo>
                    <a:pt x="6007" y="11749"/>
                  </a:lnTo>
                  <a:lnTo>
                    <a:pt x="6007" y="12141"/>
                  </a:lnTo>
                  <a:lnTo>
                    <a:pt x="5832" y="12449"/>
                  </a:lnTo>
                  <a:lnTo>
                    <a:pt x="5954" y="12574"/>
                  </a:lnTo>
                  <a:lnTo>
                    <a:pt x="6180" y="13120"/>
                  </a:lnTo>
                  <a:lnTo>
                    <a:pt x="5969" y="13522"/>
                  </a:lnTo>
                  <a:lnTo>
                    <a:pt x="6283" y="13901"/>
                  </a:lnTo>
                  <a:lnTo>
                    <a:pt x="5643" y="14496"/>
                  </a:lnTo>
                  <a:lnTo>
                    <a:pt x="5475" y="14554"/>
                  </a:lnTo>
                  <a:lnTo>
                    <a:pt x="5554" y="14917"/>
                  </a:lnTo>
                  <a:lnTo>
                    <a:pt x="5372" y="15373"/>
                  </a:lnTo>
                  <a:lnTo>
                    <a:pt x="4889" y="16103"/>
                  </a:lnTo>
                  <a:lnTo>
                    <a:pt x="4171" y="16103"/>
                  </a:lnTo>
                  <a:lnTo>
                    <a:pt x="3871" y="15567"/>
                  </a:lnTo>
                  <a:lnTo>
                    <a:pt x="3753" y="15258"/>
                  </a:lnTo>
                  <a:lnTo>
                    <a:pt x="3652" y="15258"/>
                  </a:lnTo>
                  <a:lnTo>
                    <a:pt x="3383" y="15582"/>
                  </a:lnTo>
                  <a:lnTo>
                    <a:pt x="2982" y="15658"/>
                  </a:lnTo>
                  <a:lnTo>
                    <a:pt x="2615" y="16101"/>
                  </a:lnTo>
                  <a:lnTo>
                    <a:pt x="2524" y="16075"/>
                  </a:lnTo>
                  <a:cubicBezTo>
                    <a:pt x="1051" y="15658"/>
                    <a:pt x="907" y="13541"/>
                    <a:pt x="779" y="11674"/>
                  </a:cubicBezTo>
                  <a:cubicBezTo>
                    <a:pt x="724" y="10863"/>
                    <a:pt x="672" y="10097"/>
                    <a:pt x="522" y="9509"/>
                  </a:cubicBezTo>
                  <a:cubicBezTo>
                    <a:pt x="509" y="9461"/>
                    <a:pt x="405" y="9340"/>
                    <a:pt x="343" y="9267"/>
                  </a:cubicBezTo>
                  <a:cubicBezTo>
                    <a:pt x="241" y="9149"/>
                    <a:pt x="137" y="9026"/>
                    <a:pt x="83" y="8896"/>
                  </a:cubicBezTo>
                  <a:cubicBezTo>
                    <a:pt x="-42" y="8594"/>
                    <a:pt x="1" y="8343"/>
                    <a:pt x="39" y="8122"/>
                  </a:cubicBezTo>
                  <a:cubicBezTo>
                    <a:pt x="68" y="7956"/>
                    <a:pt x="93" y="7812"/>
                    <a:pt x="57" y="7636"/>
                  </a:cubicBezTo>
                  <a:cubicBezTo>
                    <a:pt x="-9" y="7320"/>
                    <a:pt x="13" y="7074"/>
                    <a:pt x="123" y="6905"/>
                  </a:cubicBezTo>
                  <a:cubicBezTo>
                    <a:pt x="208" y="6773"/>
                    <a:pt x="341" y="6701"/>
                    <a:pt x="499" y="6701"/>
                  </a:cubicBezTo>
                  <a:cubicBezTo>
                    <a:pt x="761" y="6701"/>
                    <a:pt x="1067" y="6895"/>
                    <a:pt x="1259" y="7185"/>
                  </a:cubicBezTo>
                  <a:cubicBezTo>
                    <a:pt x="1268" y="7198"/>
                    <a:pt x="1293" y="7236"/>
                    <a:pt x="1400" y="7236"/>
                  </a:cubicBezTo>
                  <a:cubicBezTo>
                    <a:pt x="1567" y="7236"/>
                    <a:pt x="1819" y="7142"/>
                    <a:pt x="2085" y="7043"/>
                  </a:cubicBezTo>
                  <a:cubicBezTo>
                    <a:pt x="2455" y="6906"/>
                    <a:pt x="2874" y="6750"/>
                    <a:pt x="3279" y="6750"/>
                  </a:cubicBezTo>
                  <a:cubicBezTo>
                    <a:pt x="3387" y="6750"/>
                    <a:pt x="3490" y="6761"/>
                    <a:pt x="3587" y="6784"/>
                  </a:cubicBezTo>
                  <a:cubicBezTo>
                    <a:pt x="3570" y="6550"/>
                    <a:pt x="3508" y="6197"/>
                    <a:pt x="3479" y="6037"/>
                  </a:cubicBezTo>
                  <a:cubicBezTo>
                    <a:pt x="3425" y="5730"/>
                    <a:pt x="3415" y="5675"/>
                    <a:pt x="3455" y="5591"/>
                  </a:cubicBezTo>
                  <a:cubicBezTo>
                    <a:pt x="3591" y="5302"/>
                    <a:pt x="3693" y="5112"/>
                    <a:pt x="3855" y="5112"/>
                  </a:cubicBezTo>
                  <a:cubicBezTo>
                    <a:pt x="3955" y="5112"/>
                    <a:pt x="4021" y="5188"/>
                    <a:pt x="4070" y="5244"/>
                  </a:cubicBezTo>
                  <a:cubicBezTo>
                    <a:pt x="4131" y="5315"/>
                    <a:pt x="4195" y="5389"/>
                    <a:pt x="4352" y="5389"/>
                  </a:cubicBezTo>
                  <a:cubicBezTo>
                    <a:pt x="4414" y="5389"/>
                    <a:pt x="5125" y="5530"/>
                    <a:pt x="5210" y="5573"/>
                  </a:cubicBezTo>
                  <a:cubicBezTo>
                    <a:pt x="5395" y="5668"/>
                    <a:pt x="5588" y="5712"/>
                    <a:pt x="5792" y="5758"/>
                  </a:cubicBezTo>
                  <a:cubicBezTo>
                    <a:pt x="5976" y="5799"/>
                    <a:pt x="6165" y="5842"/>
                    <a:pt x="6354" y="5925"/>
                  </a:cubicBezTo>
                  <a:cubicBezTo>
                    <a:pt x="6360" y="5855"/>
                    <a:pt x="6354" y="5791"/>
                    <a:pt x="6334" y="5733"/>
                  </a:cubicBezTo>
                  <a:cubicBezTo>
                    <a:pt x="6244" y="5465"/>
                    <a:pt x="5873" y="5279"/>
                    <a:pt x="5547" y="5115"/>
                  </a:cubicBezTo>
                  <a:cubicBezTo>
                    <a:pt x="5355" y="5018"/>
                    <a:pt x="5175" y="4927"/>
                    <a:pt x="5027" y="4815"/>
                  </a:cubicBezTo>
                  <a:lnTo>
                    <a:pt x="4872" y="4698"/>
                  </a:lnTo>
                  <a:lnTo>
                    <a:pt x="4981" y="4522"/>
                  </a:lnTo>
                  <a:cubicBezTo>
                    <a:pt x="5369" y="3896"/>
                    <a:pt x="5818" y="3579"/>
                    <a:pt x="6315" y="3579"/>
                  </a:cubicBezTo>
                  <a:cubicBezTo>
                    <a:pt x="6914" y="3579"/>
                    <a:pt x="7544" y="4018"/>
                    <a:pt x="8289" y="4958"/>
                  </a:cubicBezTo>
                  <a:cubicBezTo>
                    <a:pt x="8412" y="4822"/>
                    <a:pt x="8560" y="4698"/>
                    <a:pt x="8704" y="4578"/>
                  </a:cubicBezTo>
                  <a:cubicBezTo>
                    <a:pt x="8896" y="4418"/>
                    <a:pt x="9094" y="4253"/>
                    <a:pt x="9186" y="4089"/>
                  </a:cubicBezTo>
                  <a:cubicBezTo>
                    <a:pt x="9244" y="3987"/>
                    <a:pt x="9234" y="3811"/>
                    <a:pt x="9225" y="3639"/>
                  </a:cubicBezTo>
                  <a:cubicBezTo>
                    <a:pt x="9213" y="3417"/>
                    <a:pt x="9199" y="3164"/>
                    <a:pt x="9336" y="2987"/>
                  </a:cubicBezTo>
                  <a:cubicBezTo>
                    <a:pt x="9425" y="2873"/>
                    <a:pt x="9556" y="2817"/>
                    <a:pt x="9735" y="2817"/>
                  </a:cubicBezTo>
                  <a:cubicBezTo>
                    <a:pt x="9765" y="2817"/>
                    <a:pt x="9796" y="2819"/>
                    <a:pt x="9829" y="2821"/>
                  </a:cubicBezTo>
                  <a:cubicBezTo>
                    <a:pt x="9919" y="2575"/>
                    <a:pt x="10143" y="2323"/>
                    <a:pt x="10146" y="2321"/>
                  </a:cubicBezTo>
                  <a:cubicBezTo>
                    <a:pt x="10272" y="2215"/>
                    <a:pt x="10412" y="2159"/>
                    <a:pt x="10548" y="2106"/>
                  </a:cubicBezTo>
                  <a:cubicBezTo>
                    <a:pt x="10650" y="2065"/>
                    <a:pt x="10747" y="2027"/>
                    <a:pt x="10828" y="1969"/>
                  </a:cubicBezTo>
                  <a:cubicBezTo>
                    <a:pt x="10977" y="1865"/>
                    <a:pt x="11049" y="1721"/>
                    <a:pt x="11141" y="1539"/>
                  </a:cubicBezTo>
                  <a:lnTo>
                    <a:pt x="11188" y="1446"/>
                  </a:lnTo>
                  <a:lnTo>
                    <a:pt x="11333" y="1167"/>
                  </a:lnTo>
                  <a:lnTo>
                    <a:pt x="11475" y="1448"/>
                  </a:lnTo>
                  <a:cubicBezTo>
                    <a:pt x="11670" y="1834"/>
                    <a:pt x="11808" y="1915"/>
                    <a:pt x="11890" y="1915"/>
                  </a:cubicBezTo>
                  <a:cubicBezTo>
                    <a:pt x="12105" y="1915"/>
                    <a:pt x="12301" y="1944"/>
                    <a:pt x="12490" y="1972"/>
                  </a:cubicBezTo>
                  <a:cubicBezTo>
                    <a:pt x="12659" y="1997"/>
                    <a:pt x="12819" y="2021"/>
                    <a:pt x="12974" y="2021"/>
                  </a:cubicBezTo>
                  <a:cubicBezTo>
                    <a:pt x="13263" y="2021"/>
                    <a:pt x="13617" y="1948"/>
                    <a:pt x="14062" y="1412"/>
                  </a:cubicBezTo>
                  <a:cubicBezTo>
                    <a:pt x="14237" y="1201"/>
                    <a:pt x="14286" y="1029"/>
                    <a:pt x="14330" y="877"/>
                  </a:cubicBezTo>
                  <a:cubicBezTo>
                    <a:pt x="14438" y="494"/>
                    <a:pt x="14576" y="333"/>
                    <a:pt x="15151" y="333"/>
                  </a:cubicBezTo>
                  <a:cubicBezTo>
                    <a:pt x="15313" y="333"/>
                    <a:pt x="15408" y="271"/>
                    <a:pt x="15527" y="192"/>
                  </a:cubicBezTo>
                  <a:cubicBezTo>
                    <a:pt x="15664" y="102"/>
                    <a:pt x="15819" y="0"/>
                    <a:pt x="16071" y="0"/>
                  </a:cubicBezTo>
                  <a:cubicBezTo>
                    <a:pt x="16104" y="0"/>
                    <a:pt x="16138" y="1"/>
                    <a:pt x="16174" y="5"/>
                  </a:cubicBezTo>
                  <a:cubicBezTo>
                    <a:pt x="16279" y="16"/>
                    <a:pt x="16368" y="115"/>
                    <a:pt x="16515" y="288"/>
                  </a:cubicBezTo>
                  <a:cubicBezTo>
                    <a:pt x="16570" y="352"/>
                    <a:pt x="16662" y="460"/>
                    <a:pt x="16695" y="479"/>
                  </a:cubicBezTo>
                  <a:cubicBezTo>
                    <a:pt x="16806" y="537"/>
                    <a:pt x="16933" y="565"/>
                    <a:pt x="17086" y="565"/>
                  </a:cubicBezTo>
                  <a:cubicBezTo>
                    <a:pt x="17141" y="565"/>
                    <a:pt x="17197" y="561"/>
                    <a:pt x="17253" y="555"/>
                  </a:cubicBezTo>
                  <a:lnTo>
                    <a:pt x="17460" y="534"/>
                  </a:lnTo>
                  <a:lnTo>
                    <a:pt x="17435" y="783"/>
                  </a:lnTo>
                  <a:cubicBezTo>
                    <a:pt x="17423" y="896"/>
                    <a:pt x="17413" y="1027"/>
                    <a:pt x="17404" y="1178"/>
                  </a:cubicBezTo>
                  <a:cubicBezTo>
                    <a:pt x="17358" y="1863"/>
                    <a:pt x="17584" y="1957"/>
                    <a:pt x="17896" y="2087"/>
                  </a:cubicBezTo>
                  <a:cubicBezTo>
                    <a:pt x="18128" y="2184"/>
                    <a:pt x="18436" y="2312"/>
                    <a:pt x="18530" y="2760"/>
                  </a:cubicBezTo>
                  <a:cubicBezTo>
                    <a:pt x="18556" y="2757"/>
                    <a:pt x="18583" y="2756"/>
                    <a:pt x="18609" y="2756"/>
                  </a:cubicBezTo>
                  <a:cubicBezTo>
                    <a:pt x="19228" y="2756"/>
                    <a:pt x="19681" y="3350"/>
                    <a:pt x="19809" y="3936"/>
                  </a:cubicBezTo>
                  <a:cubicBezTo>
                    <a:pt x="19919" y="4442"/>
                    <a:pt x="19803" y="4923"/>
                    <a:pt x="19504" y="5254"/>
                  </a:cubicBezTo>
                  <a:cubicBezTo>
                    <a:pt x="19606" y="5311"/>
                    <a:pt x="19714" y="5365"/>
                    <a:pt x="19756" y="5368"/>
                  </a:cubicBezTo>
                  <a:cubicBezTo>
                    <a:pt x="19756" y="5368"/>
                    <a:pt x="19756" y="5368"/>
                    <a:pt x="19756" y="5368"/>
                  </a:cubicBezTo>
                  <a:cubicBezTo>
                    <a:pt x="19733" y="5368"/>
                    <a:pt x="19683" y="5385"/>
                    <a:pt x="19651" y="5446"/>
                  </a:cubicBezTo>
                  <a:cubicBezTo>
                    <a:pt x="19621" y="5503"/>
                    <a:pt x="19628" y="5562"/>
                    <a:pt x="19636" y="5582"/>
                  </a:cubicBezTo>
                  <a:lnTo>
                    <a:pt x="19919" y="5363"/>
                  </a:lnTo>
                  <a:cubicBezTo>
                    <a:pt x="20172" y="5795"/>
                    <a:pt x="20373" y="6128"/>
                    <a:pt x="20406" y="6172"/>
                  </a:cubicBezTo>
                  <a:cubicBezTo>
                    <a:pt x="20549" y="6333"/>
                    <a:pt x="20664" y="6460"/>
                    <a:pt x="20769" y="6576"/>
                  </a:cubicBezTo>
                  <a:cubicBezTo>
                    <a:pt x="20990" y="6821"/>
                    <a:pt x="21165" y="7014"/>
                    <a:pt x="21492" y="7407"/>
                  </a:cubicBezTo>
                  <a:lnTo>
                    <a:pt x="21539" y="7464"/>
                  </a:lnTo>
                  <a:lnTo>
                    <a:pt x="21558" y="8134"/>
                  </a:lnTo>
                  <a:lnTo>
                    <a:pt x="21525" y="8190"/>
                  </a:lnTo>
                  <a:cubicBezTo>
                    <a:pt x="21496" y="8240"/>
                    <a:pt x="21463" y="8300"/>
                    <a:pt x="21445" y="8361"/>
                  </a:cubicBezTo>
                  <a:lnTo>
                    <a:pt x="21435" y="8396"/>
                  </a:lnTo>
                  <a:cubicBezTo>
                    <a:pt x="21300" y="8858"/>
                    <a:pt x="21172" y="9295"/>
                    <a:pt x="20558" y="9295"/>
                  </a:cubicBezTo>
                  <a:cubicBezTo>
                    <a:pt x="20210" y="9295"/>
                    <a:pt x="19652" y="9953"/>
                    <a:pt x="19652" y="10361"/>
                  </a:cubicBezTo>
                  <a:cubicBezTo>
                    <a:pt x="19652" y="11008"/>
                    <a:pt x="19199" y="11054"/>
                    <a:pt x="18899" y="11085"/>
                  </a:cubicBezTo>
                  <a:cubicBezTo>
                    <a:pt x="18718" y="11103"/>
                    <a:pt x="18531" y="11122"/>
                    <a:pt x="18439" y="11233"/>
                  </a:cubicBezTo>
                  <a:cubicBezTo>
                    <a:pt x="18364" y="11324"/>
                    <a:pt x="18291" y="11405"/>
                    <a:pt x="18222" y="11480"/>
                  </a:cubicBezTo>
                  <a:cubicBezTo>
                    <a:pt x="18056" y="11664"/>
                    <a:pt x="17924" y="11809"/>
                    <a:pt x="17921" y="11938"/>
                  </a:cubicBezTo>
                  <a:cubicBezTo>
                    <a:pt x="17919" y="12054"/>
                    <a:pt x="18010" y="12224"/>
                    <a:pt x="18193" y="12445"/>
                  </a:cubicBezTo>
                  <a:cubicBezTo>
                    <a:pt x="18350" y="12634"/>
                    <a:pt x="18426" y="12876"/>
                    <a:pt x="18414" y="13144"/>
                  </a:cubicBezTo>
                  <a:cubicBezTo>
                    <a:pt x="18396" y="13519"/>
                    <a:pt x="18212" y="13875"/>
                    <a:pt x="18014" y="14126"/>
                  </a:cubicBezTo>
                  <a:cubicBezTo>
                    <a:pt x="18654" y="14719"/>
                    <a:pt x="19227" y="16013"/>
                    <a:pt x="19311" y="17116"/>
                  </a:cubicBezTo>
                  <a:cubicBezTo>
                    <a:pt x="19370" y="17890"/>
                    <a:pt x="19195" y="18510"/>
                    <a:pt x="18806" y="18909"/>
                  </a:cubicBezTo>
                  <a:lnTo>
                    <a:pt x="18685" y="19034"/>
                  </a:lnTo>
                  <a:lnTo>
                    <a:pt x="18575" y="18894"/>
                  </a:lnTo>
                  <a:cubicBezTo>
                    <a:pt x="18446" y="18730"/>
                    <a:pt x="18362" y="18701"/>
                    <a:pt x="18245" y="18660"/>
                  </a:cubicBezTo>
                  <a:cubicBezTo>
                    <a:pt x="18226" y="18654"/>
                    <a:pt x="18206" y="18647"/>
                    <a:pt x="18185" y="18639"/>
                  </a:cubicBezTo>
                  <a:cubicBezTo>
                    <a:pt x="18245" y="19088"/>
                    <a:pt x="18441" y="19492"/>
                    <a:pt x="18745" y="19778"/>
                  </a:cubicBezTo>
                  <a:lnTo>
                    <a:pt x="18909" y="19932"/>
                  </a:lnTo>
                  <a:lnTo>
                    <a:pt x="18750" y="20093"/>
                  </a:lnTo>
                  <a:cubicBezTo>
                    <a:pt x="18352" y="20497"/>
                    <a:pt x="17919" y="20694"/>
                    <a:pt x="17424" y="20694"/>
                  </a:cubicBezTo>
                  <a:cubicBezTo>
                    <a:pt x="16871" y="20694"/>
                    <a:pt x="16329" y="20447"/>
                    <a:pt x="15805" y="20209"/>
                  </a:cubicBezTo>
                  <a:cubicBezTo>
                    <a:pt x="15566" y="20100"/>
                    <a:pt x="15338" y="19996"/>
                    <a:pt x="15114" y="19917"/>
                  </a:cubicBezTo>
                  <a:cubicBezTo>
                    <a:pt x="15023" y="20252"/>
                    <a:pt x="14873" y="20409"/>
                    <a:pt x="14704" y="20587"/>
                  </a:cubicBezTo>
                  <a:cubicBezTo>
                    <a:pt x="14607" y="20689"/>
                    <a:pt x="14498" y="20804"/>
                    <a:pt x="14375" y="20977"/>
                  </a:cubicBezTo>
                  <a:cubicBezTo>
                    <a:pt x="14179" y="21257"/>
                    <a:pt x="13860" y="21289"/>
                    <a:pt x="13638" y="21289"/>
                  </a:cubicBezTo>
                  <a:cubicBezTo>
                    <a:pt x="13500" y="21289"/>
                    <a:pt x="13363" y="21275"/>
                    <a:pt x="13231" y="21262"/>
                  </a:cubicBezTo>
                  <a:cubicBezTo>
                    <a:pt x="13121" y="21250"/>
                    <a:pt x="13016" y="21240"/>
                    <a:pt x="12929" y="21240"/>
                  </a:cubicBezTo>
                  <a:cubicBezTo>
                    <a:pt x="12800" y="21240"/>
                    <a:pt x="12770" y="21265"/>
                    <a:pt x="12769" y="21266"/>
                  </a:cubicBezTo>
                  <a:lnTo>
                    <a:pt x="12458" y="21600"/>
                  </a:lnTo>
                  <a:cubicBezTo>
                    <a:pt x="12458" y="21600"/>
                    <a:pt x="12524" y="20551"/>
                    <a:pt x="12524" y="20551"/>
                  </a:cubicBezTo>
                  <a:close/>
                </a:path>
              </a:pathLst>
            </a:custGeom>
            <a:solidFill>
              <a:srgbClr val="CDDEEB"/>
            </a:solidFill>
            <a:ln w="6350" cap="flat">
              <a:solidFill>
                <a:srgbClr val="FFFFFF"/>
              </a:solidFill>
              <a:prstDash val="solid"/>
              <a:miter lim="400000"/>
              <a:headEnd/>
              <a:tailEnd/>
            </a:ln>
          </p:spPr>
          <p:txBody>
            <a:bodyPr lIns="0" tIns="0" rIns="0" bIns="0" anchor="ctr"/>
            <a:lstStyle/>
            <a:p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04248" y="6415094"/>
            <a:ext cx="1982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*) – </a:t>
            </a:r>
            <a:r>
              <a:rPr lang="ru-RU" i="1" dirty="0" smtClean="0"/>
              <a:t>В разработке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5391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59" y="129338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7" b="9846"/>
          <a:stretch/>
        </p:blipFill>
        <p:spPr>
          <a:xfrm>
            <a:off x="343592" y="1135074"/>
            <a:ext cx="6826122" cy="395011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Овал 4"/>
          <p:cNvSpPr/>
          <p:nvPr/>
        </p:nvSpPr>
        <p:spPr>
          <a:xfrm>
            <a:off x="3144299" y="2104682"/>
            <a:ext cx="3650020" cy="6727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7198360" y="1113626"/>
            <a:ext cx="1793240" cy="1058781"/>
          </a:xfrm>
          <a:prstGeom prst="wedgeRectCallout">
            <a:avLst>
              <a:gd name="adj1" fmla="val -117903"/>
              <a:gd name="adj2" fmla="val 484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TextBox 6"/>
          <p:cNvSpPr txBox="1"/>
          <p:nvPr/>
        </p:nvSpPr>
        <p:spPr>
          <a:xfrm>
            <a:off x="7243126" y="1181026"/>
            <a:ext cx="1752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/>
              <a:t>Краткая памятка. Что за сервис, зачем он нужен, как авторизоваться</a:t>
            </a:r>
          </a:p>
        </p:txBody>
      </p:sp>
      <p:sp>
        <p:nvSpPr>
          <p:cNvPr id="12" name="Овал 11"/>
          <p:cNvSpPr/>
          <p:nvPr/>
        </p:nvSpPr>
        <p:spPr>
          <a:xfrm>
            <a:off x="1619672" y="4273550"/>
            <a:ext cx="863600" cy="756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Овал 22"/>
          <p:cNvSpPr/>
          <p:nvPr/>
        </p:nvSpPr>
        <p:spPr>
          <a:xfrm>
            <a:off x="3347864" y="4252823"/>
            <a:ext cx="1584176" cy="756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439332" y="5636809"/>
            <a:ext cx="1224280" cy="1058781"/>
          </a:xfrm>
          <a:prstGeom prst="wedgeRectCallout">
            <a:avLst>
              <a:gd name="adj1" fmla="val 120258"/>
              <a:gd name="adj2" fmla="val -1103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1439332" y="5704534"/>
            <a:ext cx="1216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/>
              <a:t>Актуальные и подробные инструкции пользователя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6220" y="213221"/>
            <a:ext cx="6406179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Arial Narrow" panose="020B0606020202030204" pitchFamily="34" charset="0"/>
              </a:rPr>
              <a:t>Стартовая страница сайта </a:t>
            </a:r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сервиса </a:t>
            </a:r>
            <a:r>
              <a:rPr lang="en-US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(cabinets.fss.ru)</a:t>
            </a:r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и страница авторизации</a:t>
            </a:r>
            <a:endParaRPr 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72816"/>
            <a:ext cx="129614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/>
          <p:nvPr/>
        </p:nvPicPr>
        <p:blipFill rotWithShape="1">
          <a:blip r:embed="rId5"/>
          <a:srcRect l="24490" r="22449"/>
          <a:stretch/>
        </p:blipFill>
        <p:spPr>
          <a:xfrm>
            <a:off x="6485886" y="4149080"/>
            <a:ext cx="2232248" cy="230425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602010" y="3036195"/>
            <a:ext cx="12363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 smtClean="0"/>
              <a:t>Страница авторизации</a:t>
            </a:r>
            <a:endParaRPr lang="ru-RU" sz="1350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7592270" y="3065390"/>
            <a:ext cx="1224136" cy="483550"/>
          </a:xfrm>
          <a:prstGeom prst="wedgeRectCallout">
            <a:avLst>
              <a:gd name="adj1" fmla="val 14538"/>
              <a:gd name="adj2" fmla="val 1682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6468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" y="90367"/>
            <a:ext cx="744826" cy="620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9" name="Заголовок 1"/>
          <p:cNvSpPr txBox="1">
            <a:spLocks/>
          </p:cNvSpPr>
          <p:nvPr/>
        </p:nvSpPr>
        <p:spPr>
          <a:xfrm>
            <a:off x="928662" y="60324"/>
            <a:ext cx="8072494" cy="79690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200" b="1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Сценарий электронной идентификации и аутентификации пользователя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3"/>
          <a:stretch>
            <a:fillRect/>
          </a:stretch>
        </p:blipFill>
        <p:spPr>
          <a:xfrm>
            <a:off x="2555776" y="2131740"/>
            <a:ext cx="2232248" cy="1296888"/>
          </a:xfrm>
          <a:prstGeom prst="rect">
            <a:avLst/>
          </a:prstGeom>
        </p:spPr>
      </p:pic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89145" y="4785444"/>
            <a:ext cx="7921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/>
              <a:t>1. Пользователь обращается к защищённому ресурсу веб-портала (нажимает кнопку «Вход»)</a:t>
            </a:r>
          </a:p>
          <a:p>
            <a:r>
              <a:rPr lang="ru-RU" altLang="ru-RU" dirty="0"/>
              <a:t>2. Веб-портал перенаправляет пользователя в ЕСИА</a:t>
            </a:r>
          </a:p>
          <a:p>
            <a:r>
              <a:rPr lang="ru-RU" altLang="ru-RU" dirty="0"/>
              <a:t>3. Пользователь проходит аутентификацию в ЕСИА </a:t>
            </a:r>
          </a:p>
          <a:p>
            <a:r>
              <a:rPr lang="ru-RU" altLang="ru-RU" dirty="0"/>
              <a:t>4. ЕСИА передаёт веб-порталу утверждения о пользователе и перенаправляет пользователя в защищённую область </a:t>
            </a:r>
            <a:r>
              <a:rPr lang="ru-RU" altLang="ru-RU" dirty="0" smtClean="0"/>
              <a:t>веб-портала (личный кабинет)</a:t>
            </a:r>
            <a:endParaRPr lang="ru-RU" alt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708920"/>
            <a:ext cx="3203848" cy="17220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025" y="711055"/>
            <a:ext cx="2322330" cy="1741748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2173470" y="2564904"/>
            <a:ext cx="31029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20188836">
            <a:off x="4847965" y="1843084"/>
            <a:ext cx="103520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7871977" y="2372697"/>
            <a:ext cx="33139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771800" y="908720"/>
            <a:ext cx="720080" cy="666781"/>
          </a:xfrm>
          <a:prstGeom prst="wedgeRectCallout">
            <a:avLst>
              <a:gd name="adj1" fmla="val -24562"/>
              <a:gd name="adj2" fmla="val 1195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02864" y="962520"/>
            <a:ext cx="761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Web-</a:t>
            </a:r>
            <a:r>
              <a:rPr lang="ru-RU" sz="1200" dirty="0"/>
              <a:t>портал ФСС</a:t>
            </a:r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3975372" y="782905"/>
            <a:ext cx="720080" cy="413848"/>
          </a:xfrm>
          <a:prstGeom prst="wedgeRectCallout">
            <a:avLst>
              <a:gd name="adj1" fmla="val 212365"/>
              <a:gd name="adj2" fmla="val 100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975372" y="857232"/>
            <a:ext cx="761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ЕСИА</a:t>
            </a:r>
            <a:endParaRPr lang="ru-RU" sz="12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2963899" y="3679607"/>
            <a:ext cx="720080" cy="666781"/>
          </a:xfrm>
          <a:prstGeom prst="wedgeRectCallout">
            <a:avLst>
              <a:gd name="adj1" fmla="val 295033"/>
              <a:gd name="adj2" fmla="val -46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963899" y="3688506"/>
            <a:ext cx="761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Личный кабинет</a:t>
            </a:r>
            <a:endParaRPr lang="ru-RU" sz="12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82509"/>
            <a:ext cx="1529712" cy="141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D:\MyDOC\Logo 20101222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9144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15616" y="188640"/>
            <a:ext cx="7580324" cy="4308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C00000"/>
                </a:solidFill>
                <a:latin typeface="Arial Narrow" panose="020B0606020202030204" pitchFamily="34" charset="0"/>
              </a:rPr>
              <a:t>Шлюз приема реестров </a:t>
            </a:r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ЛН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5949280"/>
            <a:ext cx="4084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*) </a:t>
            </a:r>
            <a:r>
              <a:rPr lang="en-US" dirty="0" smtClean="0"/>
              <a:t>docs.fss.ru         – </a:t>
            </a:r>
            <a:r>
              <a:rPr lang="ru-RU" dirty="0" smtClean="0"/>
              <a:t>продуктивный шлюз</a:t>
            </a:r>
          </a:p>
          <a:p>
            <a:r>
              <a:rPr lang="ru-RU" dirty="0" smtClean="0"/>
              <a:t>    </a:t>
            </a:r>
            <a:r>
              <a:rPr lang="en-US" dirty="0" smtClean="0"/>
              <a:t>docs-test.fss.ru </a:t>
            </a:r>
            <a:r>
              <a:rPr lang="ru-RU" dirty="0" smtClean="0"/>
              <a:t> – тестовый шлюз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958" t="4754" r="5000" b="13445"/>
          <a:stretch/>
        </p:blipFill>
        <p:spPr>
          <a:xfrm>
            <a:off x="251520" y="992171"/>
            <a:ext cx="8604189" cy="4824536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43354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1411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045888" y="122427"/>
            <a:ext cx="778879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Основные функции и особенности электронного кабинета Страхователя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340768"/>
            <a:ext cx="792088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Получение данных </a:t>
            </a:r>
            <a:r>
              <a:rPr lang="ru-RU" dirty="0"/>
              <a:t>нового электронного листка </a:t>
            </a:r>
            <a:r>
              <a:rPr lang="ru-RU" dirty="0" smtClean="0"/>
              <a:t>нетрудоспособности, </a:t>
            </a:r>
            <a:r>
              <a:rPr lang="ru-RU" dirty="0"/>
              <a:t>закрытого в медицинской </a:t>
            </a:r>
            <a:r>
              <a:rPr lang="ru-RU" dirty="0" smtClean="0"/>
              <a:t>организации</a:t>
            </a:r>
            <a:r>
              <a:rPr lang="en-US" dirty="0" smtClean="0"/>
              <a:t>;</a:t>
            </a:r>
            <a:endParaRPr lang="ru-RU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Просмотр </a:t>
            </a:r>
            <a:r>
              <a:rPr lang="ru-RU" dirty="0"/>
              <a:t>электронных листков нетрудоспособности, вывод на печать;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Ввод </a:t>
            </a:r>
            <a:r>
              <a:rPr lang="ru-RU" dirty="0"/>
              <a:t>сведений Страхователя в существующие </a:t>
            </a:r>
            <a:r>
              <a:rPr lang="ru-RU" dirty="0" smtClean="0"/>
              <a:t>электронные листки нетрудоспособности</a:t>
            </a:r>
            <a:r>
              <a:rPr lang="en-US" dirty="0" smtClean="0"/>
              <a:t>;</a:t>
            </a:r>
            <a:endParaRPr lang="ru-RU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Подписание </a:t>
            </a:r>
            <a:r>
              <a:rPr lang="ru-RU" dirty="0"/>
              <a:t>усиленно-квалифицированной электронной подписью (УКЭП) Страхователя сообщений с изменениями </a:t>
            </a:r>
            <a:r>
              <a:rPr lang="ru-RU" dirty="0" smtClean="0"/>
              <a:t>электронного листка нетрудоспособности </a:t>
            </a:r>
            <a:r>
              <a:rPr lang="ru-RU" dirty="0"/>
              <a:t>(заполненными сведениями Страхователя) при их отправке для сохранения в Единой базе </a:t>
            </a:r>
            <a:r>
              <a:rPr lang="ru-RU" dirty="0" smtClean="0"/>
              <a:t>ЭЛН</a:t>
            </a:r>
            <a:r>
              <a:rPr lang="en-US" dirty="0" smtClean="0"/>
              <a:t>;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Э</a:t>
            </a:r>
            <a:r>
              <a:rPr lang="ru-RU" dirty="0" smtClean="0"/>
              <a:t>кспорт </a:t>
            </a:r>
            <a:r>
              <a:rPr lang="ru-RU" dirty="0"/>
              <a:t>данных </a:t>
            </a:r>
            <a:r>
              <a:rPr lang="ru-RU" dirty="0" smtClean="0"/>
              <a:t>электронного листка нетрудоспособности </a:t>
            </a:r>
            <a:r>
              <a:rPr lang="ru-RU" dirty="0"/>
              <a:t>в </a:t>
            </a:r>
            <a:r>
              <a:rPr lang="en-US" dirty="0"/>
              <a:t>xml</a:t>
            </a:r>
            <a:r>
              <a:rPr lang="ru-RU" dirty="0"/>
              <a:t>-файл с возможностью последующей загрузки этого файла в </a:t>
            </a:r>
            <a:r>
              <a:rPr lang="ru-RU" dirty="0" smtClean="0"/>
              <a:t>ИС Страхователя</a:t>
            </a:r>
            <a:r>
              <a:rPr lang="en-US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385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90137"/>
            <a:ext cx="7684260" cy="4308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ЭК Страхователя. Просмотр данных</a:t>
            </a:r>
            <a:endParaRPr 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/>
          <a:stretch>
            <a:fillRect/>
          </a:stretch>
        </p:blipFill>
        <p:spPr>
          <a:xfrm>
            <a:off x="3347864" y="602666"/>
            <a:ext cx="5399405" cy="257302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Рисунок 11"/>
          <p:cNvPicPr/>
          <p:nvPr/>
        </p:nvPicPr>
        <p:blipFill>
          <a:blip r:embed="rId5"/>
          <a:stretch>
            <a:fillRect/>
          </a:stretch>
        </p:blipFill>
        <p:spPr>
          <a:xfrm>
            <a:off x="167749" y="2996952"/>
            <a:ext cx="5399405" cy="206629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Рисунок 12"/>
          <p:cNvPicPr/>
          <p:nvPr/>
        </p:nvPicPr>
        <p:blipFill>
          <a:blip r:embed="rId6"/>
          <a:stretch>
            <a:fillRect/>
          </a:stretch>
        </p:blipFill>
        <p:spPr>
          <a:xfrm>
            <a:off x="612261" y="5208264"/>
            <a:ext cx="2999788" cy="153567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8" name="Рисунок 17"/>
          <p:cNvPicPr/>
          <p:nvPr/>
        </p:nvPicPr>
        <p:blipFill>
          <a:blip r:embed="rId7"/>
          <a:stretch>
            <a:fillRect/>
          </a:stretch>
        </p:blipFill>
        <p:spPr>
          <a:xfrm>
            <a:off x="4644008" y="4365104"/>
            <a:ext cx="4326099" cy="213204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26512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38" y="138740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045888" y="122427"/>
            <a:ext cx="778879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Основные функции и особенности электронного кабинета Застрахованного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340768"/>
            <a:ext cx="7920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Просмотр </a:t>
            </a:r>
            <a:r>
              <a:rPr lang="ru-RU" dirty="0"/>
              <a:t>электронных листков </a:t>
            </a:r>
            <a:r>
              <a:rPr lang="ru-RU" dirty="0" smtClean="0"/>
              <a:t>нетрудоспособности;</a:t>
            </a:r>
            <a:endParaRPr lang="ru-RU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Поиск  электронных листков </a:t>
            </a:r>
            <a:r>
              <a:rPr lang="ru-RU" dirty="0" smtClean="0"/>
              <a:t>нетрудоспособности </a:t>
            </a:r>
            <a:r>
              <a:rPr lang="ru-RU" dirty="0"/>
              <a:t>по различным параметрам;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Печать электронных листков нетрудоспособности;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Просмотр информации по начисленным пособиям в разрезе электронных </a:t>
            </a:r>
            <a:r>
              <a:rPr lang="ru-RU" dirty="0" smtClean="0"/>
              <a:t>листков </a:t>
            </a:r>
            <a:r>
              <a:rPr lang="ru-RU" dirty="0"/>
              <a:t>нетрудоспособности </a:t>
            </a:r>
            <a:r>
              <a:rPr lang="ru-RU" dirty="0" smtClean="0"/>
              <a:t>Застрахованного;</a:t>
            </a:r>
            <a:endParaRPr lang="ru-RU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Просмотр и печать справки-расчета пособия;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Просмотр личных данных </a:t>
            </a:r>
            <a:r>
              <a:rPr lang="ru-RU" dirty="0" smtClean="0"/>
              <a:t>застрахованного</a:t>
            </a:r>
            <a:r>
              <a:rPr lang="en-US" dirty="0" smtClean="0"/>
              <a:t>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38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02" y="243983"/>
            <a:ext cx="674298" cy="58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96780" y="150961"/>
            <a:ext cx="7590020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200" b="1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altLang="ru-RU" dirty="0"/>
              <a:t>Нормативно-правовое обеспечение </a:t>
            </a:r>
            <a:r>
              <a:rPr lang="ru-RU" altLang="ru-RU" dirty="0" smtClean="0"/>
              <a:t>проекта</a:t>
            </a:r>
          </a:p>
          <a:p>
            <a:r>
              <a:rPr lang="ru-RU" altLang="ru-RU" dirty="0" smtClean="0"/>
              <a:t>«Электронный </a:t>
            </a:r>
            <a:r>
              <a:rPr lang="ru-RU" altLang="ru-RU" dirty="0"/>
              <a:t>листок нетрудоспособности»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367" y="949955"/>
            <a:ext cx="792088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ФЕДЕРАЛЬНЫЙ ЗАКОН </a:t>
            </a:r>
            <a:r>
              <a:rPr lang="ru-RU" dirty="0" smtClean="0"/>
              <a:t>от 01.05.2017 г №86-ФЗ «О </a:t>
            </a:r>
            <a:r>
              <a:rPr lang="ru-RU" dirty="0"/>
              <a:t>ВНЕСЕНИИ ИЗМЕНЕНИЙ В СТАТЬЮ 13 ФЕДЕРАЛЬНОГО ЗАКОНА </a:t>
            </a:r>
            <a:r>
              <a:rPr lang="ru-RU" dirty="0" smtClean="0"/>
              <a:t>«ОБ </a:t>
            </a:r>
            <a:r>
              <a:rPr lang="ru-RU" dirty="0"/>
              <a:t>ОБЯЗАТЕЛЬНОМ СОЦИАЛЬНОМ СТРАХОВАНИИ НА СЛУЧАЙ ВРЕМЕННОЙ НЕТРУДОСПОСОБНОСТИ И В СВЯЗИ С </a:t>
            </a:r>
            <a:r>
              <a:rPr lang="ru-RU" dirty="0" smtClean="0"/>
              <a:t>МАТЕРИНСТВОМ» </a:t>
            </a:r>
            <a:r>
              <a:rPr lang="ru-RU" dirty="0"/>
              <a:t>И СТАТЬИ 59 И 78 ФЕДЕРАЛЬНОГО ЗАКОНА </a:t>
            </a:r>
            <a:r>
              <a:rPr lang="ru-RU" dirty="0" smtClean="0"/>
              <a:t>«ОБ </a:t>
            </a:r>
            <a:r>
              <a:rPr lang="ru-RU" dirty="0"/>
              <a:t>ОСНОВАХ ОХРАНЫ ЗДОРОВЬЯ ГРАЖДАН В РОССИЙСКОЙ </a:t>
            </a:r>
            <a:r>
              <a:rPr lang="ru-RU" dirty="0" smtClean="0"/>
              <a:t>ФЕДЕРАЦИИ»</a:t>
            </a:r>
          </a:p>
          <a:p>
            <a:pPr algn="just">
              <a:spcBef>
                <a:spcPts val="1200"/>
              </a:spcBef>
            </a:pPr>
            <a:r>
              <a:rPr lang="ru-RU" b="1" dirty="0" smtClean="0"/>
              <a:t>Статья 1</a:t>
            </a:r>
            <a:r>
              <a:rPr lang="ru-RU" b="1" dirty="0"/>
              <a:t>. </a:t>
            </a:r>
            <a:r>
              <a:rPr lang="ru-RU" dirty="0"/>
              <a:t>Часть 5 статьи 13 Федерального закона от </a:t>
            </a:r>
            <a:r>
              <a:rPr lang="ru-RU" dirty="0" smtClean="0"/>
              <a:t>29.12.2006 г №255-ФЗ «Об </a:t>
            </a:r>
            <a:r>
              <a:rPr lang="ru-RU" dirty="0"/>
              <a:t>обязательном социальном страховании на случай временной нетрудоспособности и в связи с </a:t>
            </a:r>
            <a:r>
              <a:rPr lang="ru-RU" dirty="0" smtClean="0"/>
              <a:t>материнством» </a:t>
            </a:r>
            <a:r>
              <a:rPr lang="ru-RU" dirty="0"/>
              <a:t>изложить в следующей редакции</a:t>
            </a:r>
            <a:r>
              <a:rPr lang="ru-RU" dirty="0" smtClean="0"/>
              <a:t>:</a:t>
            </a:r>
          </a:p>
          <a:p>
            <a:pPr algn="just">
              <a:spcBef>
                <a:spcPts val="1200"/>
              </a:spcBef>
            </a:pPr>
            <a:r>
              <a:rPr lang="ru-RU" sz="1700" dirty="0" smtClean="0"/>
              <a:t>Назначение </a:t>
            </a:r>
            <a:r>
              <a:rPr lang="ru-RU" sz="1700" dirty="0"/>
              <a:t>и выплата пособий по временной нетрудоспособности, по беременности и родам осуществляются на основании листка нетрудоспособности, выданного медицинской организацией в форме документа на бумажном носителе или (с письменного согласия застрахованного лица) сформированного и размещенного в информационной системе страховщика в форме электронного документа, подписанного с использованием усиленной квалифицированной электронной подписи медицинским работником и медицинской организацией, в случае, если медицинская организация и страхователь являются участниками системы информационного взаимодействия по обмену сведениями в целях формирования листка нетрудоспособности в форме электронного документа.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4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385"/>
            <a:ext cx="857250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266415"/>
            <a:ext cx="7684260" cy="4308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ЭК Застрахованного. Просмотр данных по ЭЛН</a:t>
            </a:r>
            <a:endParaRPr 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7504" y="1124744"/>
            <a:ext cx="6152515" cy="280352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5436096" y="1035856"/>
            <a:ext cx="1008112" cy="37692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5"/>
          <a:stretch>
            <a:fillRect/>
          </a:stretch>
        </p:blipFill>
        <p:spPr>
          <a:xfrm>
            <a:off x="36691" y="4150387"/>
            <a:ext cx="4175269" cy="215893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Рисунок 11"/>
          <p:cNvPicPr/>
          <p:nvPr/>
        </p:nvPicPr>
        <p:blipFill>
          <a:blip r:embed="rId6"/>
          <a:stretch>
            <a:fillRect/>
          </a:stretch>
        </p:blipFill>
        <p:spPr>
          <a:xfrm>
            <a:off x="3851920" y="4365104"/>
            <a:ext cx="3923839" cy="2268412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6516216" y="1250573"/>
            <a:ext cx="2375976" cy="2960489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74804" y="1700808"/>
            <a:ext cx="1112819" cy="37692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3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02" y="243983"/>
            <a:ext cx="674298" cy="58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96780" y="150961"/>
            <a:ext cx="7590020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200" b="1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altLang="ru-RU" dirty="0"/>
              <a:t>Нормативно-правовое обеспечение </a:t>
            </a:r>
            <a:r>
              <a:rPr lang="ru-RU" altLang="ru-RU" dirty="0" smtClean="0"/>
              <a:t>проекта</a:t>
            </a:r>
          </a:p>
          <a:p>
            <a:r>
              <a:rPr lang="ru-RU" altLang="ru-RU" dirty="0" smtClean="0"/>
              <a:t>«Электронный </a:t>
            </a:r>
            <a:r>
              <a:rPr lang="ru-RU" altLang="ru-RU" dirty="0"/>
              <a:t>листок нетрудоспособности»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056412"/>
            <a:ext cx="7920880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 smtClean="0"/>
              <a:t>Статья 2, ч.1. </a:t>
            </a:r>
            <a:r>
              <a:rPr lang="ru-RU" dirty="0" smtClean="0"/>
              <a:t>Статью </a:t>
            </a:r>
            <a:r>
              <a:rPr lang="ru-RU" dirty="0"/>
              <a:t>59  </a:t>
            </a:r>
            <a:r>
              <a:rPr lang="ru-RU" dirty="0" smtClean="0"/>
              <a:t>Федерального закона </a:t>
            </a:r>
            <a:r>
              <a:rPr lang="ru-RU" dirty="0"/>
              <a:t>от </a:t>
            </a:r>
            <a:r>
              <a:rPr lang="ru-RU" dirty="0" smtClean="0"/>
              <a:t>21.11.2011 г №323-ФЗ «Об </a:t>
            </a:r>
            <a:r>
              <a:rPr lang="ru-RU" dirty="0"/>
              <a:t>основах охраны здоровья граждан в Российской </a:t>
            </a:r>
            <a:r>
              <a:rPr lang="ru-RU" dirty="0" smtClean="0"/>
              <a:t>Федерации» дополнить </a:t>
            </a:r>
            <a:r>
              <a:rPr lang="ru-RU" dirty="0"/>
              <a:t>частью 3.2 следующего содержания:</a:t>
            </a:r>
          </a:p>
          <a:p>
            <a:pPr algn="just">
              <a:spcBef>
                <a:spcPts val="1200"/>
              </a:spcBef>
            </a:pPr>
            <a:r>
              <a:rPr lang="ru-RU" sz="1700" dirty="0" smtClean="0"/>
              <a:t>Листок </a:t>
            </a:r>
            <a:r>
              <a:rPr lang="ru-RU" sz="1700" dirty="0"/>
              <a:t>нетрудоспособности выдается в форме документа на бумажном носителе или (с письменного согласия пациента) формируется в виде электронного документа, подписанного с использованием усиленной квалифицированной электронной подписи медицинским работником и медицинской организацией</a:t>
            </a:r>
            <a:r>
              <a:rPr lang="ru-RU" sz="1700" dirty="0" smtClean="0"/>
              <a:t>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/>
              <a:t>Статья 2, </a:t>
            </a:r>
            <a:r>
              <a:rPr lang="ru-RU" b="1" dirty="0" smtClean="0"/>
              <a:t>ч.2(б). </a:t>
            </a:r>
            <a:r>
              <a:rPr lang="ru-RU" dirty="0"/>
              <a:t>Статью </a:t>
            </a:r>
            <a:r>
              <a:rPr lang="ru-RU" dirty="0" smtClean="0"/>
              <a:t>78  </a:t>
            </a:r>
            <a:r>
              <a:rPr lang="ru-RU" dirty="0"/>
              <a:t>Федерального закона от 21.11.2011 г №323-ФЗ «Об основах охраны здоровья граждан в Российской Федерации» дополнить </a:t>
            </a:r>
            <a:r>
              <a:rPr lang="ru-RU" dirty="0" smtClean="0"/>
              <a:t>пунктом 3.1 </a:t>
            </a:r>
            <a:r>
              <a:rPr lang="ru-RU" dirty="0"/>
              <a:t>следующего содержания:</a:t>
            </a:r>
            <a:endParaRPr lang="ru-RU" dirty="0" smtClean="0"/>
          </a:p>
          <a:p>
            <a:pPr algn="just">
              <a:spcBef>
                <a:spcPts val="1200"/>
              </a:spcBef>
            </a:pPr>
            <a:r>
              <a:rPr lang="ru-RU" sz="1700" dirty="0" smtClean="0"/>
              <a:t>Выдавать </a:t>
            </a:r>
            <a:r>
              <a:rPr lang="ru-RU" sz="1700" dirty="0"/>
              <a:t>листки нетрудоспособности в порядке, установленном в соответствии с законодательством Российской Федерации об обязательном социальном страховании на случай временной нетрудоспособности и в связи с </a:t>
            </a:r>
            <a:r>
              <a:rPr lang="ru-RU" sz="1700" dirty="0" smtClean="0"/>
              <a:t>материнством.</a:t>
            </a:r>
            <a:endParaRPr lang="ru-RU" sz="1700" dirty="0"/>
          </a:p>
          <a:p>
            <a:pPr algn="just"/>
            <a:endParaRPr lang="ru-RU" dirty="0"/>
          </a:p>
          <a:p>
            <a:pPr algn="just"/>
            <a:r>
              <a:rPr lang="ru-RU" b="1" dirty="0"/>
              <a:t>Статья </a:t>
            </a:r>
            <a:r>
              <a:rPr lang="ru-RU" b="1" dirty="0" smtClean="0"/>
              <a:t>3. </a:t>
            </a:r>
            <a:r>
              <a:rPr lang="ru-RU" dirty="0" smtClean="0"/>
              <a:t>Настоящий </a:t>
            </a:r>
            <a:r>
              <a:rPr lang="ru-RU" dirty="0"/>
              <a:t>Федеральный закон вступает в силу с 1 июля 2017 года.</a:t>
            </a:r>
          </a:p>
          <a:p>
            <a:pPr algn="just"/>
            <a:endParaRPr lang="ru-RU" sz="1600" b="1" dirty="0"/>
          </a:p>
          <a:p>
            <a:pPr algn="just"/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5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02" y="243983"/>
            <a:ext cx="674298" cy="58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96780" y="150961"/>
            <a:ext cx="7590020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200" b="1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altLang="ru-RU" dirty="0"/>
              <a:t>Нормативно-правовое обеспечение </a:t>
            </a:r>
            <a:r>
              <a:rPr lang="ru-RU" altLang="ru-RU" dirty="0" smtClean="0"/>
              <a:t>проекта</a:t>
            </a:r>
          </a:p>
          <a:p>
            <a:r>
              <a:rPr lang="ru-RU" altLang="ru-RU" dirty="0" smtClean="0"/>
              <a:t>«Электронный </a:t>
            </a:r>
            <a:r>
              <a:rPr lang="ru-RU" altLang="ru-RU" dirty="0"/>
              <a:t>листок нетрудоспособности»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056412"/>
            <a:ext cx="79208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 smtClean="0"/>
              <a:t>В статье 1 </a:t>
            </a:r>
            <a:r>
              <a:rPr lang="ru-RU" dirty="0" smtClean="0"/>
              <a:t>Федерального закона от </a:t>
            </a:r>
            <a:r>
              <a:rPr lang="ru-RU" dirty="0"/>
              <a:t>01.05.2017 г №</a:t>
            </a:r>
            <a:r>
              <a:rPr lang="ru-RU" dirty="0" smtClean="0"/>
              <a:t>86-ФЗ определено, что</a:t>
            </a:r>
            <a:r>
              <a:rPr lang="en-US" dirty="0" smtClean="0"/>
              <a:t>:</a:t>
            </a:r>
            <a:endParaRPr lang="ru-RU" sz="1600" b="1" dirty="0"/>
          </a:p>
          <a:p>
            <a:pPr marL="285750" indent="-285750" algn="just">
              <a:spcBef>
                <a:spcPts val="1200"/>
              </a:spcBef>
              <a:buFontTx/>
              <a:buChar char="-"/>
            </a:pPr>
            <a:r>
              <a:rPr lang="ru-RU" dirty="0" smtClean="0"/>
              <a:t>форма ЭЛН, </a:t>
            </a:r>
            <a:r>
              <a:rPr lang="ru-RU" dirty="0"/>
              <a:t>порядок </a:t>
            </a:r>
            <a:r>
              <a:rPr lang="ru-RU" dirty="0" smtClean="0"/>
              <a:t>выдачи ЭЛН, порядок </a:t>
            </a:r>
            <a:r>
              <a:rPr lang="ru-RU" dirty="0"/>
              <a:t>оформления </a:t>
            </a:r>
            <a:r>
              <a:rPr lang="ru-RU" dirty="0" smtClean="0"/>
              <a:t>ЭЛН и порядок формирования ЭЛН устанавливается </a:t>
            </a:r>
            <a:r>
              <a:rPr lang="ru-RU" dirty="0"/>
              <a:t>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здравоохранения,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труда и социальной защиты населения, и Фондом социального страхования Российской Федерации. </a:t>
            </a:r>
            <a:endParaRPr lang="ru-RU" dirty="0" smtClean="0"/>
          </a:p>
          <a:p>
            <a:pPr marL="285750" indent="-285750" algn="just">
              <a:spcBef>
                <a:spcPts val="1200"/>
              </a:spcBef>
              <a:buFontTx/>
              <a:buChar char="-"/>
            </a:pPr>
            <a:r>
              <a:rPr lang="ru-RU" dirty="0" smtClean="0"/>
              <a:t>порядок </a:t>
            </a:r>
            <a:r>
              <a:rPr lang="ru-RU" dirty="0"/>
              <a:t>информационного взаимодействия страховщика, страхователей, медицинских организаций и федеральных государственных учреждений медико-социальной экспертизы по обмену сведениями в целях формирования </a:t>
            </a:r>
            <a:r>
              <a:rPr lang="ru-RU" dirty="0" smtClean="0"/>
              <a:t>ЭЛН утверждается </a:t>
            </a:r>
            <a:r>
              <a:rPr lang="ru-RU" dirty="0"/>
              <a:t>Правительством Российской </a:t>
            </a:r>
            <a:r>
              <a:rPr lang="ru-RU" dirty="0" smtClean="0"/>
              <a:t>Федерации.</a:t>
            </a:r>
            <a:endParaRPr lang="ru-RU" dirty="0"/>
          </a:p>
          <a:p>
            <a:pPr algn="just"/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6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 стрелкой 21"/>
          <p:cNvCxnSpPr/>
          <p:nvPr/>
        </p:nvCxnSpPr>
        <p:spPr>
          <a:xfrm flipH="1">
            <a:off x="1937939" y="3704587"/>
            <a:ext cx="2111317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820" y="3230715"/>
            <a:ext cx="601663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52" y="3108355"/>
            <a:ext cx="10080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0" name="TextBox 70"/>
          <p:cNvSpPr txBox="1">
            <a:spLocks noChangeArrowheads="1"/>
          </p:cNvSpPr>
          <p:nvPr/>
        </p:nvSpPr>
        <p:spPr bwMode="auto">
          <a:xfrm>
            <a:off x="2508891" y="4176018"/>
            <a:ext cx="17528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eaLnBrk="1" hangingPunct="1"/>
            <a:r>
              <a:rPr lang="ru-RU" sz="1100" dirty="0" smtClean="0">
                <a:solidFill>
                  <a:srgbClr val="004080"/>
                </a:solidFill>
                <a:latin typeface="+mn-lt"/>
              </a:rPr>
              <a:t>ЛН </a:t>
            </a:r>
            <a:r>
              <a:rPr lang="ru-RU" sz="1100" dirty="0">
                <a:solidFill>
                  <a:srgbClr val="004080"/>
                </a:solidFill>
                <a:latin typeface="+mn-lt"/>
              </a:rPr>
              <a:t>на </a:t>
            </a:r>
            <a:r>
              <a:rPr lang="ru-RU" sz="1100" dirty="0" smtClean="0">
                <a:solidFill>
                  <a:srgbClr val="004080"/>
                </a:solidFill>
                <a:latin typeface="+mn-lt"/>
              </a:rPr>
              <a:t>бланке </a:t>
            </a:r>
          </a:p>
        </p:txBody>
      </p:sp>
      <p:pic>
        <p:nvPicPr>
          <p:cNvPr id="94" name="Изображение 93" descr="ЛН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423" y="3823805"/>
            <a:ext cx="572990" cy="663570"/>
          </a:xfrm>
          <a:prstGeom prst="rect">
            <a:avLst/>
          </a:prstGeom>
        </p:spPr>
      </p:pic>
      <p:cxnSp>
        <p:nvCxnSpPr>
          <p:cNvPr id="95" name="Прямая со стрелкой 94"/>
          <p:cNvCxnSpPr/>
          <p:nvPr/>
        </p:nvCxnSpPr>
        <p:spPr>
          <a:xfrm flipH="1">
            <a:off x="4843122" y="3688075"/>
            <a:ext cx="2111317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70"/>
          <p:cNvSpPr txBox="1">
            <a:spLocks noChangeArrowheads="1"/>
          </p:cNvSpPr>
          <p:nvPr/>
        </p:nvSpPr>
        <p:spPr bwMode="auto">
          <a:xfrm>
            <a:off x="5413221" y="4186620"/>
            <a:ext cx="17528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eaLnBrk="1" hangingPunct="1"/>
            <a:r>
              <a:rPr lang="ru-RU" sz="1100" dirty="0" smtClean="0">
                <a:solidFill>
                  <a:srgbClr val="004080"/>
                </a:solidFill>
                <a:latin typeface="+mn-lt"/>
              </a:rPr>
              <a:t>ЛН </a:t>
            </a:r>
            <a:r>
              <a:rPr lang="ru-RU" sz="1100" dirty="0">
                <a:solidFill>
                  <a:srgbClr val="004080"/>
                </a:solidFill>
                <a:latin typeface="+mn-lt"/>
              </a:rPr>
              <a:t>на </a:t>
            </a:r>
            <a:r>
              <a:rPr lang="ru-RU" sz="1100" dirty="0" smtClean="0">
                <a:solidFill>
                  <a:srgbClr val="004080"/>
                </a:solidFill>
                <a:latin typeface="+mn-lt"/>
              </a:rPr>
              <a:t>бланке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61538" y="3282865"/>
            <a:ext cx="1163297" cy="543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Изображение 96" descr="ЛН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06" y="3807293"/>
            <a:ext cx="572990" cy="663570"/>
          </a:xfrm>
          <a:prstGeom prst="rect">
            <a:avLst/>
          </a:prstGeom>
        </p:spPr>
      </p:pic>
      <p:pic>
        <p:nvPicPr>
          <p:cNvPr id="28" name="Picture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15" y="3282865"/>
            <a:ext cx="115093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02" name="Прямая со стрелкой 101"/>
          <p:cNvCxnSpPr/>
          <p:nvPr/>
        </p:nvCxnSpPr>
        <p:spPr>
          <a:xfrm>
            <a:off x="4843122" y="3524047"/>
            <a:ext cx="2111317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70"/>
          <p:cNvSpPr txBox="1">
            <a:spLocks noChangeArrowheads="1"/>
          </p:cNvSpPr>
          <p:nvPr/>
        </p:nvSpPr>
        <p:spPr bwMode="auto">
          <a:xfrm>
            <a:off x="4772945" y="3093160"/>
            <a:ext cx="222120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 eaLnBrk="1" hangingPunct="1"/>
            <a:r>
              <a:rPr lang="ru-RU" sz="1100" dirty="0" smtClean="0">
                <a:solidFill>
                  <a:srgbClr val="004080"/>
                </a:solidFill>
                <a:latin typeface="+mn-lt"/>
              </a:rPr>
              <a:t>Выплата полного пособия в счет начисленных взносов</a:t>
            </a:r>
            <a:endParaRPr lang="ru-RU" sz="1100" dirty="0">
              <a:solidFill>
                <a:srgbClr val="004080"/>
              </a:solidFill>
              <a:latin typeface="+mn-lt"/>
            </a:endParaRPr>
          </a:p>
        </p:txBody>
      </p:sp>
      <p:sp>
        <p:nvSpPr>
          <p:cNvPr id="123" name="TextBox 70"/>
          <p:cNvSpPr txBox="1">
            <a:spLocks noChangeArrowheads="1"/>
          </p:cNvSpPr>
          <p:nvPr/>
        </p:nvSpPr>
        <p:spPr bwMode="auto">
          <a:xfrm>
            <a:off x="1050750" y="4102130"/>
            <a:ext cx="5682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 eaLnBrk="1" hangingPunct="1"/>
            <a:r>
              <a:rPr lang="ru-RU" sz="1400" dirty="0" smtClean="0">
                <a:solidFill>
                  <a:srgbClr val="004080"/>
                </a:solidFill>
                <a:latin typeface="+mn-lt"/>
              </a:rPr>
              <a:t>МО</a:t>
            </a:r>
            <a:endParaRPr lang="ru-RU" sz="1400" dirty="0">
              <a:solidFill>
                <a:srgbClr val="004080"/>
              </a:solidFill>
              <a:latin typeface="+mn-lt"/>
            </a:endParaRPr>
          </a:p>
        </p:txBody>
      </p:sp>
      <p:sp>
        <p:nvSpPr>
          <p:cNvPr id="124" name="TextBox 70"/>
          <p:cNvSpPr txBox="1">
            <a:spLocks noChangeArrowheads="1"/>
          </p:cNvSpPr>
          <p:nvPr/>
        </p:nvSpPr>
        <p:spPr bwMode="auto">
          <a:xfrm>
            <a:off x="7224820" y="4243751"/>
            <a:ext cx="11958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 eaLnBrk="1" hangingPunct="1"/>
            <a:r>
              <a:rPr lang="ru-RU" sz="1400" dirty="0" smtClean="0">
                <a:solidFill>
                  <a:srgbClr val="004080"/>
                </a:solidFill>
                <a:latin typeface="+mn-lt"/>
              </a:rPr>
              <a:t>Страхователь</a:t>
            </a:r>
            <a:endParaRPr lang="ru-RU" sz="1400" dirty="0">
              <a:solidFill>
                <a:srgbClr val="004080"/>
              </a:solidFill>
              <a:latin typeface="+mn-lt"/>
            </a:endParaRPr>
          </a:p>
        </p:txBody>
      </p:sp>
      <p:pic>
        <p:nvPicPr>
          <p:cNvPr id="47" name="Рисунок 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764" y="90367"/>
            <a:ext cx="744826" cy="620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1319707" y="67271"/>
            <a:ext cx="6457061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Действующая модель взаимодействия участников социального страхования по </a:t>
            </a:r>
            <a:r>
              <a:rPr lang="ru-RU" altLang="ru-RU" sz="22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ВНиМ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TextBox 70"/>
          <p:cNvSpPr txBox="1">
            <a:spLocks noChangeArrowheads="1"/>
          </p:cNvSpPr>
          <p:nvPr/>
        </p:nvSpPr>
        <p:spPr bwMode="auto">
          <a:xfrm>
            <a:off x="3399703" y="1960583"/>
            <a:ext cx="11958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 eaLnBrk="1" hangingPunct="1"/>
            <a:r>
              <a:rPr lang="ru-RU" sz="1400" dirty="0" smtClean="0">
                <a:solidFill>
                  <a:srgbClr val="004080"/>
                </a:solidFill>
                <a:latin typeface="+mn-lt"/>
              </a:rPr>
              <a:t>ФСС РФ</a:t>
            </a:r>
            <a:endParaRPr lang="ru-RU" sz="1400" dirty="0">
              <a:solidFill>
                <a:srgbClr val="004080"/>
              </a:solidFill>
              <a:latin typeface="+mn-lt"/>
            </a:endParaRPr>
          </a:p>
        </p:txBody>
      </p:sp>
      <p:pic>
        <p:nvPicPr>
          <p:cNvPr id="51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017" y="2188760"/>
            <a:ext cx="982154" cy="758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52" name="Прямая со стрелкой 51"/>
          <p:cNvCxnSpPr/>
          <p:nvPr/>
        </p:nvCxnSpPr>
        <p:spPr>
          <a:xfrm>
            <a:off x="4561061" y="2494554"/>
            <a:ext cx="2705170" cy="60462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768440">
            <a:off x="5059509" y="2260742"/>
            <a:ext cx="22865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100" dirty="0">
                <a:solidFill>
                  <a:srgbClr val="004080"/>
                </a:solidFill>
                <a:ea typeface="Arial" charset="0"/>
                <a:cs typeface="Arial" charset="0"/>
              </a:rPr>
              <a:t>перечисляет взносы за </a:t>
            </a:r>
            <a:r>
              <a:rPr lang="ru-RU" altLang="ru-RU" sz="1100" dirty="0" smtClean="0">
                <a:solidFill>
                  <a:srgbClr val="004080"/>
                </a:solidFill>
                <a:ea typeface="Arial" charset="0"/>
                <a:cs typeface="Arial" charset="0"/>
              </a:rPr>
              <a:t>вычетом </a:t>
            </a:r>
            <a:r>
              <a:rPr lang="ru-RU" altLang="ru-RU" sz="1100" dirty="0">
                <a:solidFill>
                  <a:srgbClr val="004080"/>
                </a:solidFill>
                <a:ea typeface="Arial" charset="0"/>
                <a:cs typeface="Arial" charset="0"/>
              </a:rPr>
              <a:t>произведенных расходов </a:t>
            </a:r>
          </a:p>
          <a:p>
            <a:pPr algn="ctr"/>
            <a:r>
              <a:rPr lang="ru-RU" altLang="ru-RU" sz="1100" dirty="0">
                <a:solidFill>
                  <a:srgbClr val="004080"/>
                </a:solidFill>
                <a:ea typeface="Arial" charset="0"/>
                <a:cs typeface="Arial" charset="0"/>
              </a:rPr>
              <a:t>на пособия</a:t>
            </a:r>
            <a:endParaRPr lang="en-US" altLang="ru-RU" sz="1100" dirty="0">
              <a:solidFill>
                <a:srgbClr val="00408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5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908720"/>
            <a:ext cx="7930785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SzPct val="120000"/>
            </a:pPr>
            <a:r>
              <a:rPr lang="ru-RU" sz="1600" i="1" u="sng" dirty="0">
                <a:latin typeface="Arial Narrow" panose="020B0606020202030204" pitchFamily="34" charset="0"/>
              </a:rPr>
              <a:t>Для застрахованных</a:t>
            </a:r>
            <a:r>
              <a:rPr lang="ru-RU" sz="1600" i="1" u="sng" dirty="0" smtClean="0">
                <a:latin typeface="Arial Narrow" panose="020B0606020202030204" pitchFamily="34" charset="0"/>
              </a:rPr>
              <a:t>:</a:t>
            </a:r>
          </a:p>
          <a:p>
            <a:pPr algn="just">
              <a:buSzPct val="120000"/>
            </a:pPr>
            <a:endParaRPr lang="ru-RU" sz="1600" i="1" u="sng" dirty="0">
              <a:latin typeface="Arial Narrow" panose="020B0606020202030204" pitchFamily="34" charset="0"/>
            </a:endParaRP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Сокращение времени на хождение по кабинетам;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Электронный листок нетрудоспособности нельзя потерять;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Получение информации о выданных листках и выплатах по ним через личный кабинет.</a:t>
            </a:r>
          </a:p>
          <a:p>
            <a:pPr algn="just">
              <a:buSzPct val="120000"/>
            </a:pPr>
            <a:endParaRPr lang="ru-RU" sz="1200" i="1" dirty="0">
              <a:latin typeface="Arial Narrow" panose="020B0606020202030204" pitchFamily="34" charset="0"/>
            </a:endParaRPr>
          </a:p>
          <a:p>
            <a:pPr algn="just">
              <a:buSzPct val="120000"/>
            </a:pPr>
            <a:r>
              <a:rPr lang="ru-RU" sz="1600" i="1" u="sng" dirty="0">
                <a:latin typeface="Arial Narrow" panose="020B0606020202030204" pitchFamily="34" charset="0"/>
              </a:rPr>
              <a:t>Для Фонда социального страхования</a:t>
            </a:r>
            <a:r>
              <a:rPr lang="ru-RU" sz="1600" i="1" u="sng" dirty="0" smtClean="0">
                <a:latin typeface="Arial Narrow" panose="020B0606020202030204" pitchFamily="34" charset="0"/>
              </a:rPr>
              <a:t>:</a:t>
            </a:r>
          </a:p>
          <a:p>
            <a:pPr algn="just">
              <a:buSzPct val="120000"/>
            </a:pPr>
            <a:endParaRPr lang="ru-RU" sz="1600" i="1" u="sng" dirty="0">
              <a:latin typeface="Arial Narrow" panose="020B0606020202030204" pitchFamily="34" charset="0"/>
            </a:endParaRP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Оперативность получения сведений о страховом случае. </a:t>
            </a:r>
            <a:endParaRPr lang="ru-RU" sz="1200" dirty="0" smtClean="0">
              <a:latin typeface="Arial Narrow" panose="020B0606020202030204" pitchFamily="34" charset="0"/>
            </a:endParaRP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 Narrow" panose="020B0606020202030204" pitchFamily="34" charset="0"/>
              </a:rPr>
              <a:t>Формирование </a:t>
            </a:r>
            <a:r>
              <a:rPr lang="ru-RU" sz="1200" dirty="0">
                <a:latin typeface="Arial Narrow" panose="020B0606020202030204" pitchFamily="34" charset="0"/>
              </a:rPr>
              <a:t>Единой БД страховых случаев. Позволит организовать аналитическую работу, направленную на повышение эффективности работы. 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Снижение затрат на изготовление бумажных бланков листков нетрудоспособности.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Исключение подделок бланков листков нетрудоспособности</a:t>
            </a:r>
            <a:r>
              <a:rPr lang="ru-RU" sz="1200" dirty="0" smtClean="0">
                <a:latin typeface="Arial Narrow" panose="020B0606020202030204" pitchFamily="34" charset="0"/>
              </a:rPr>
              <a:t>.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endParaRPr lang="ru-RU" sz="1200" u="sng" dirty="0">
              <a:latin typeface="Arial Narrow" panose="020B0606020202030204" pitchFamily="34" charset="0"/>
            </a:endParaRPr>
          </a:p>
          <a:p>
            <a:pPr algn="just">
              <a:buSzPct val="120000"/>
            </a:pPr>
            <a:r>
              <a:rPr lang="ru-RU" sz="1600" i="1" u="sng" dirty="0">
                <a:latin typeface="Arial Narrow" panose="020B0606020202030204" pitchFamily="34" charset="0"/>
              </a:rPr>
              <a:t>Для страхователей</a:t>
            </a:r>
            <a:r>
              <a:rPr lang="ru-RU" sz="1600" i="1" u="sng" dirty="0" smtClean="0">
                <a:latin typeface="Arial Narrow" panose="020B0606020202030204" pitchFamily="34" charset="0"/>
              </a:rPr>
              <a:t>:</a:t>
            </a:r>
          </a:p>
          <a:p>
            <a:pPr algn="just">
              <a:buSzPct val="120000"/>
            </a:pPr>
            <a:endParaRPr lang="ru-RU" sz="1600" i="1" u="sng" dirty="0">
              <a:latin typeface="Arial Narrow" panose="020B0606020202030204" pitchFamily="34" charset="0"/>
            </a:endParaRP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Снижение трудозатрат при формировании реестра сведений, отправляемых в </a:t>
            </a:r>
            <a:r>
              <a:rPr lang="ru-RU" sz="1200" dirty="0" smtClean="0">
                <a:latin typeface="Arial Narrow" panose="020B0606020202030204" pitchFamily="34" charset="0"/>
              </a:rPr>
              <a:t>Фонд.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 Narrow" panose="020B0606020202030204" pitchFamily="34" charset="0"/>
              </a:rPr>
              <a:t>Уменьшение </a:t>
            </a:r>
            <a:r>
              <a:rPr lang="ru-RU" sz="1200" dirty="0">
                <a:latin typeface="Arial Narrow" panose="020B0606020202030204" pitchFamily="34" charset="0"/>
              </a:rPr>
              <a:t>количества сведений, передаваемых в Фонд, снижение количества ошибок, повышение достоверности информации.</a:t>
            </a:r>
          </a:p>
          <a:p>
            <a:pPr marL="136922" indent="-136922" algn="just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Снижение затрат на организацию учета и хранения бланков</a:t>
            </a:r>
            <a:r>
              <a:rPr lang="ru-RU" sz="1200" dirty="0" smtClean="0">
                <a:latin typeface="Arial Narrow" panose="020B0606020202030204" pitchFamily="34" charset="0"/>
              </a:rPr>
              <a:t>;</a:t>
            </a:r>
          </a:p>
          <a:p>
            <a:pPr marL="136922" indent="-136922" algn="just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ru-RU" sz="1200" dirty="0">
              <a:latin typeface="Arial Narrow" panose="020B0606020202030204" pitchFamily="34" charset="0"/>
            </a:endParaRPr>
          </a:p>
          <a:p>
            <a:pPr algn="just">
              <a:buSzPct val="120000"/>
            </a:pPr>
            <a:r>
              <a:rPr lang="ru-RU" sz="1600" i="1" u="sng" dirty="0">
                <a:latin typeface="Arial Narrow" panose="020B0606020202030204" pitchFamily="34" charset="0"/>
              </a:rPr>
              <a:t>Для Медицинских организаций</a:t>
            </a:r>
            <a:r>
              <a:rPr lang="ru-RU" sz="1600" i="1" u="sng" dirty="0" smtClean="0">
                <a:latin typeface="Arial Narrow" panose="020B0606020202030204" pitchFamily="34" charset="0"/>
              </a:rPr>
              <a:t>:</a:t>
            </a:r>
          </a:p>
          <a:p>
            <a:pPr algn="just">
              <a:buSzPct val="120000"/>
            </a:pPr>
            <a:endParaRPr lang="ru-RU" sz="1600" i="1" u="sng" dirty="0">
              <a:latin typeface="Arial Narrow" panose="020B0606020202030204" pitchFamily="34" charset="0"/>
            </a:endParaRP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Уменьшение временных затрат врачей на выписку листков нетрудоспособности;</a:t>
            </a:r>
          </a:p>
          <a:p>
            <a:pPr marL="136922" indent="-136922" algn="just">
              <a:spcAft>
                <a:spcPts val="225"/>
              </a:spcAft>
              <a:buSzPct val="120000"/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</a:rPr>
              <a:t>Снижение затрат МО на организацию учета и хранения бланков</a:t>
            </a:r>
            <a:r>
              <a:rPr lang="ru-RU" sz="1200" dirty="0" smtClean="0">
                <a:latin typeface="Arial Narrow" panose="020B0606020202030204" pitchFamily="34" charset="0"/>
              </a:rPr>
              <a:t>;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90877" y="260648"/>
            <a:ext cx="809158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C00000"/>
                </a:solidFill>
                <a:latin typeface="Arial Narrow" panose="020B0606020202030204" pitchFamily="34" charset="0"/>
              </a:rPr>
              <a:t>Ожидаемые результаты перехода от бумажного документооборота к электронному </a:t>
            </a:r>
          </a:p>
        </p:txBody>
      </p:sp>
      <p:pic>
        <p:nvPicPr>
          <p:cNvPr id="10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17" y="260648"/>
            <a:ext cx="6858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76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451" y="-24139"/>
            <a:ext cx="8363272" cy="769441"/>
          </a:xfr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  <a:ea typeface="+mn-ea"/>
                <a:cs typeface="+mn-cs"/>
              </a:rPr>
              <a:t>География пилотного проекта  «</a:t>
            </a:r>
            <a:r>
              <a:rPr lang="ru-RU" altLang="ru-RU" sz="2200" b="1" dirty="0">
                <a:solidFill>
                  <a:srgbClr val="C00000"/>
                </a:solidFill>
                <a:latin typeface="Arial Narrow" panose="020B0606020202030204" pitchFamily="34" charset="0"/>
                <a:ea typeface="+mn-ea"/>
                <a:cs typeface="+mn-cs"/>
              </a:rPr>
              <a:t>Электронный листок нетрудоспособности»</a:t>
            </a:r>
          </a:p>
        </p:txBody>
      </p:sp>
      <p:grpSp>
        <p:nvGrpSpPr>
          <p:cNvPr id="55" name="Group 55"/>
          <p:cNvGrpSpPr/>
          <p:nvPr/>
        </p:nvGrpSpPr>
        <p:grpSpPr>
          <a:xfrm>
            <a:off x="251520" y="836712"/>
            <a:ext cx="8568952" cy="4845814"/>
            <a:chOff x="471916" y="1204129"/>
            <a:chExt cx="8370865" cy="4658337"/>
          </a:xfrm>
          <a:gradFill>
            <a:gsLst>
              <a:gs pos="0">
                <a:srgbClr val="DBEFE1"/>
              </a:gs>
              <a:gs pos="100000">
                <a:srgbClr val="BCE1EA"/>
              </a:gs>
            </a:gsLst>
            <a:lin ang="5400000" scaled="0"/>
          </a:gradFill>
        </p:grpSpPr>
        <p:sp>
          <p:nvSpPr>
            <p:cNvPr id="56" name="Freeform 7"/>
            <p:cNvSpPr>
              <a:spLocks/>
            </p:cNvSpPr>
            <p:nvPr/>
          </p:nvSpPr>
          <p:spPr bwMode="auto">
            <a:xfrm rot="2463056">
              <a:off x="471916" y="3802951"/>
              <a:ext cx="1209557" cy="958103"/>
            </a:xfrm>
            <a:custGeom>
              <a:avLst/>
              <a:gdLst/>
              <a:ahLst/>
              <a:cxnLst>
                <a:cxn ang="0">
                  <a:pos x="840" y="85"/>
                </a:cxn>
                <a:cxn ang="0">
                  <a:pos x="799" y="142"/>
                </a:cxn>
                <a:cxn ang="0">
                  <a:pos x="702" y="143"/>
                </a:cxn>
                <a:cxn ang="0">
                  <a:pos x="644" y="148"/>
                </a:cxn>
                <a:cxn ang="0">
                  <a:pos x="565" y="119"/>
                </a:cxn>
                <a:cxn ang="0">
                  <a:pos x="495" y="99"/>
                </a:cxn>
                <a:cxn ang="0">
                  <a:pos x="357" y="66"/>
                </a:cxn>
                <a:cxn ang="0">
                  <a:pos x="216" y="89"/>
                </a:cxn>
                <a:cxn ang="0">
                  <a:pos x="148" y="177"/>
                </a:cxn>
                <a:cxn ang="0">
                  <a:pos x="183" y="303"/>
                </a:cxn>
                <a:cxn ang="0">
                  <a:pos x="49" y="441"/>
                </a:cxn>
                <a:cxn ang="0">
                  <a:pos x="33" y="525"/>
                </a:cxn>
                <a:cxn ang="0">
                  <a:pos x="15" y="633"/>
                </a:cxn>
                <a:cxn ang="0">
                  <a:pos x="109" y="663"/>
                </a:cxn>
                <a:cxn ang="0">
                  <a:pos x="251" y="695"/>
                </a:cxn>
                <a:cxn ang="0">
                  <a:pos x="401" y="667"/>
                </a:cxn>
                <a:cxn ang="0">
                  <a:pos x="537" y="606"/>
                </a:cxn>
                <a:cxn ang="0">
                  <a:pos x="653" y="658"/>
                </a:cxn>
                <a:cxn ang="0">
                  <a:pos x="695" y="747"/>
                </a:cxn>
                <a:cxn ang="0">
                  <a:pos x="732" y="810"/>
                </a:cxn>
                <a:cxn ang="0">
                  <a:pos x="771" y="894"/>
                </a:cxn>
                <a:cxn ang="0">
                  <a:pos x="710" y="904"/>
                </a:cxn>
                <a:cxn ang="0">
                  <a:pos x="670" y="927"/>
                </a:cxn>
                <a:cxn ang="0">
                  <a:pos x="608" y="1033"/>
                </a:cxn>
                <a:cxn ang="0">
                  <a:pos x="707" y="1048"/>
                </a:cxn>
                <a:cxn ang="0">
                  <a:pos x="747" y="1011"/>
                </a:cxn>
                <a:cxn ang="0">
                  <a:pos x="864" y="888"/>
                </a:cxn>
                <a:cxn ang="0">
                  <a:pos x="959" y="860"/>
                </a:cxn>
                <a:cxn ang="0">
                  <a:pos x="976" y="894"/>
                </a:cxn>
                <a:cxn ang="0">
                  <a:pos x="952" y="916"/>
                </a:cxn>
                <a:cxn ang="0">
                  <a:pos x="1000" y="950"/>
                </a:cxn>
                <a:cxn ang="0">
                  <a:pos x="1108" y="955"/>
                </a:cxn>
                <a:cxn ang="0">
                  <a:pos x="1081" y="1012"/>
                </a:cxn>
                <a:cxn ang="0">
                  <a:pos x="1049" y="1057"/>
                </a:cxn>
                <a:cxn ang="0">
                  <a:pos x="1083" y="1074"/>
                </a:cxn>
                <a:cxn ang="0">
                  <a:pos x="1127" y="1159"/>
                </a:cxn>
                <a:cxn ang="0">
                  <a:pos x="1207" y="1173"/>
                </a:cxn>
                <a:cxn ang="0">
                  <a:pos x="1290" y="1124"/>
                </a:cxn>
                <a:cxn ang="0">
                  <a:pos x="1409" y="1101"/>
                </a:cxn>
                <a:cxn ang="0">
                  <a:pos x="1428" y="1071"/>
                </a:cxn>
                <a:cxn ang="0">
                  <a:pos x="1377" y="1053"/>
                </a:cxn>
                <a:cxn ang="0">
                  <a:pos x="1262" y="979"/>
                </a:cxn>
                <a:cxn ang="0">
                  <a:pos x="1299" y="899"/>
                </a:cxn>
                <a:cxn ang="0">
                  <a:pos x="1359" y="875"/>
                </a:cxn>
                <a:cxn ang="0">
                  <a:pos x="1459" y="855"/>
                </a:cxn>
                <a:cxn ang="0">
                  <a:pos x="1577" y="806"/>
                </a:cxn>
                <a:cxn ang="0">
                  <a:pos x="1674" y="698"/>
                </a:cxn>
                <a:cxn ang="0">
                  <a:pos x="1746" y="680"/>
                </a:cxn>
                <a:cxn ang="0">
                  <a:pos x="1738" y="575"/>
                </a:cxn>
                <a:cxn ang="0">
                  <a:pos x="1768" y="539"/>
                </a:cxn>
                <a:cxn ang="0">
                  <a:pos x="1786" y="462"/>
                </a:cxn>
                <a:cxn ang="0">
                  <a:pos x="1710" y="410"/>
                </a:cxn>
                <a:cxn ang="0">
                  <a:pos x="1634" y="376"/>
                </a:cxn>
                <a:cxn ang="0">
                  <a:pos x="1590" y="379"/>
                </a:cxn>
                <a:cxn ang="0">
                  <a:pos x="1505" y="308"/>
                </a:cxn>
                <a:cxn ang="0">
                  <a:pos x="1418" y="328"/>
                </a:cxn>
                <a:cxn ang="0">
                  <a:pos x="1328" y="311"/>
                </a:cxn>
                <a:cxn ang="0">
                  <a:pos x="1289" y="206"/>
                </a:cxn>
                <a:cxn ang="0">
                  <a:pos x="1192" y="150"/>
                </a:cxn>
                <a:cxn ang="0">
                  <a:pos x="1212" y="84"/>
                </a:cxn>
                <a:cxn ang="0">
                  <a:pos x="1155" y="1"/>
                </a:cxn>
                <a:cxn ang="0">
                  <a:pos x="1051" y="16"/>
                </a:cxn>
                <a:cxn ang="0">
                  <a:pos x="1001" y="39"/>
                </a:cxn>
              </a:cxnLst>
              <a:rect l="0" t="0" r="r" b="b"/>
              <a:pathLst>
                <a:path w="1788" h="1194">
                  <a:moveTo>
                    <a:pt x="954" y="40"/>
                  </a:moveTo>
                  <a:lnTo>
                    <a:pt x="954" y="43"/>
                  </a:lnTo>
                  <a:lnTo>
                    <a:pt x="949" y="46"/>
                  </a:lnTo>
                  <a:lnTo>
                    <a:pt x="941" y="47"/>
                  </a:lnTo>
                  <a:lnTo>
                    <a:pt x="941" y="47"/>
                  </a:lnTo>
                  <a:lnTo>
                    <a:pt x="938" y="45"/>
                  </a:lnTo>
                  <a:lnTo>
                    <a:pt x="938" y="45"/>
                  </a:lnTo>
                  <a:lnTo>
                    <a:pt x="934" y="43"/>
                  </a:lnTo>
                  <a:lnTo>
                    <a:pt x="933" y="43"/>
                  </a:lnTo>
                  <a:lnTo>
                    <a:pt x="933" y="42"/>
                  </a:lnTo>
                  <a:lnTo>
                    <a:pt x="933" y="42"/>
                  </a:lnTo>
                  <a:lnTo>
                    <a:pt x="932" y="40"/>
                  </a:lnTo>
                  <a:lnTo>
                    <a:pt x="932" y="40"/>
                  </a:lnTo>
                  <a:lnTo>
                    <a:pt x="925" y="38"/>
                  </a:lnTo>
                  <a:lnTo>
                    <a:pt x="923" y="38"/>
                  </a:lnTo>
                  <a:lnTo>
                    <a:pt x="915" y="38"/>
                  </a:lnTo>
                  <a:lnTo>
                    <a:pt x="910" y="41"/>
                  </a:lnTo>
                  <a:lnTo>
                    <a:pt x="907" y="45"/>
                  </a:lnTo>
                  <a:lnTo>
                    <a:pt x="905" y="52"/>
                  </a:lnTo>
                  <a:lnTo>
                    <a:pt x="901" y="50"/>
                  </a:lnTo>
                  <a:lnTo>
                    <a:pt x="891" y="46"/>
                  </a:lnTo>
                  <a:lnTo>
                    <a:pt x="885" y="43"/>
                  </a:lnTo>
                  <a:lnTo>
                    <a:pt x="872" y="45"/>
                  </a:lnTo>
                  <a:lnTo>
                    <a:pt x="868" y="48"/>
                  </a:lnTo>
                  <a:lnTo>
                    <a:pt x="867" y="54"/>
                  </a:lnTo>
                  <a:lnTo>
                    <a:pt x="865" y="61"/>
                  </a:lnTo>
                  <a:lnTo>
                    <a:pt x="861" y="63"/>
                  </a:lnTo>
                  <a:lnTo>
                    <a:pt x="856" y="69"/>
                  </a:lnTo>
                  <a:lnTo>
                    <a:pt x="853" y="74"/>
                  </a:lnTo>
                  <a:lnTo>
                    <a:pt x="848" y="78"/>
                  </a:lnTo>
                  <a:lnTo>
                    <a:pt x="840" y="85"/>
                  </a:lnTo>
                  <a:lnTo>
                    <a:pt x="841" y="91"/>
                  </a:lnTo>
                  <a:lnTo>
                    <a:pt x="838" y="97"/>
                  </a:lnTo>
                  <a:lnTo>
                    <a:pt x="834" y="102"/>
                  </a:lnTo>
                  <a:lnTo>
                    <a:pt x="831" y="108"/>
                  </a:lnTo>
                  <a:lnTo>
                    <a:pt x="829" y="114"/>
                  </a:lnTo>
                  <a:lnTo>
                    <a:pt x="825" y="120"/>
                  </a:lnTo>
                  <a:lnTo>
                    <a:pt x="828" y="125"/>
                  </a:lnTo>
                  <a:lnTo>
                    <a:pt x="834" y="131"/>
                  </a:lnTo>
                  <a:lnTo>
                    <a:pt x="835" y="137"/>
                  </a:lnTo>
                  <a:lnTo>
                    <a:pt x="837" y="144"/>
                  </a:lnTo>
                  <a:lnTo>
                    <a:pt x="841" y="151"/>
                  </a:lnTo>
                  <a:lnTo>
                    <a:pt x="842" y="158"/>
                  </a:lnTo>
                  <a:lnTo>
                    <a:pt x="843" y="164"/>
                  </a:lnTo>
                  <a:lnTo>
                    <a:pt x="840" y="168"/>
                  </a:lnTo>
                  <a:lnTo>
                    <a:pt x="835" y="170"/>
                  </a:lnTo>
                  <a:lnTo>
                    <a:pt x="829" y="177"/>
                  </a:lnTo>
                  <a:lnTo>
                    <a:pt x="829" y="177"/>
                  </a:lnTo>
                  <a:lnTo>
                    <a:pt x="828" y="176"/>
                  </a:lnTo>
                  <a:lnTo>
                    <a:pt x="828" y="176"/>
                  </a:lnTo>
                  <a:lnTo>
                    <a:pt x="825" y="176"/>
                  </a:lnTo>
                  <a:lnTo>
                    <a:pt x="824" y="176"/>
                  </a:lnTo>
                  <a:lnTo>
                    <a:pt x="817" y="173"/>
                  </a:lnTo>
                  <a:lnTo>
                    <a:pt x="811" y="167"/>
                  </a:lnTo>
                  <a:lnTo>
                    <a:pt x="811" y="167"/>
                  </a:lnTo>
                  <a:lnTo>
                    <a:pt x="810" y="152"/>
                  </a:lnTo>
                  <a:lnTo>
                    <a:pt x="810" y="152"/>
                  </a:lnTo>
                  <a:lnTo>
                    <a:pt x="810" y="150"/>
                  </a:lnTo>
                  <a:lnTo>
                    <a:pt x="808" y="149"/>
                  </a:lnTo>
                  <a:lnTo>
                    <a:pt x="806" y="148"/>
                  </a:lnTo>
                  <a:lnTo>
                    <a:pt x="806" y="148"/>
                  </a:lnTo>
                  <a:lnTo>
                    <a:pt x="799" y="142"/>
                  </a:lnTo>
                  <a:lnTo>
                    <a:pt x="799" y="142"/>
                  </a:lnTo>
                  <a:lnTo>
                    <a:pt x="794" y="138"/>
                  </a:lnTo>
                  <a:lnTo>
                    <a:pt x="788" y="138"/>
                  </a:lnTo>
                  <a:lnTo>
                    <a:pt x="781" y="138"/>
                  </a:lnTo>
                  <a:lnTo>
                    <a:pt x="776" y="138"/>
                  </a:lnTo>
                  <a:lnTo>
                    <a:pt x="771" y="143"/>
                  </a:lnTo>
                  <a:lnTo>
                    <a:pt x="766" y="145"/>
                  </a:lnTo>
                  <a:lnTo>
                    <a:pt x="765" y="148"/>
                  </a:lnTo>
                  <a:lnTo>
                    <a:pt x="765" y="148"/>
                  </a:lnTo>
                  <a:lnTo>
                    <a:pt x="761" y="148"/>
                  </a:lnTo>
                  <a:lnTo>
                    <a:pt x="757" y="148"/>
                  </a:lnTo>
                  <a:lnTo>
                    <a:pt x="754" y="147"/>
                  </a:lnTo>
                  <a:lnTo>
                    <a:pt x="754" y="147"/>
                  </a:lnTo>
                  <a:lnTo>
                    <a:pt x="752" y="144"/>
                  </a:lnTo>
                  <a:lnTo>
                    <a:pt x="750" y="142"/>
                  </a:lnTo>
                  <a:lnTo>
                    <a:pt x="750" y="138"/>
                  </a:lnTo>
                  <a:lnTo>
                    <a:pt x="750" y="138"/>
                  </a:lnTo>
                  <a:lnTo>
                    <a:pt x="749" y="136"/>
                  </a:lnTo>
                  <a:lnTo>
                    <a:pt x="747" y="135"/>
                  </a:lnTo>
                  <a:lnTo>
                    <a:pt x="745" y="136"/>
                  </a:lnTo>
                  <a:lnTo>
                    <a:pt x="742" y="138"/>
                  </a:lnTo>
                  <a:lnTo>
                    <a:pt x="737" y="142"/>
                  </a:lnTo>
                  <a:lnTo>
                    <a:pt x="732" y="148"/>
                  </a:lnTo>
                  <a:lnTo>
                    <a:pt x="732" y="151"/>
                  </a:lnTo>
                  <a:lnTo>
                    <a:pt x="728" y="156"/>
                  </a:lnTo>
                  <a:lnTo>
                    <a:pt x="721" y="151"/>
                  </a:lnTo>
                  <a:lnTo>
                    <a:pt x="715" y="156"/>
                  </a:lnTo>
                  <a:lnTo>
                    <a:pt x="707" y="156"/>
                  </a:lnTo>
                  <a:lnTo>
                    <a:pt x="704" y="150"/>
                  </a:lnTo>
                  <a:lnTo>
                    <a:pt x="702" y="143"/>
                  </a:lnTo>
                  <a:lnTo>
                    <a:pt x="702" y="143"/>
                  </a:lnTo>
                  <a:lnTo>
                    <a:pt x="704" y="134"/>
                  </a:lnTo>
                  <a:lnTo>
                    <a:pt x="704" y="134"/>
                  </a:lnTo>
                  <a:lnTo>
                    <a:pt x="703" y="130"/>
                  </a:lnTo>
                  <a:lnTo>
                    <a:pt x="703" y="130"/>
                  </a:lnTo>
                  <a:lnTo>
                    <a:pt x="702" y="127"/>
                  </a:lnTo>
                  <a:lnTo>
                    <a:pt x="701" y="120"/>
                  </a:lnTo>
                  <a:lnTo>
                    <a:pt x="701" y="120"/>
                  </a:lnTo>
                  <a:lnTo>
                    <a:pt x="700" y="116"/>
                  </a:lnTo>
                  <a:lnTo>
                    <a:pt x="700" y="118"/>
                  </a:lnTo>
                  <a:lnTo>
                    <a:pt x="698" y="119"/>
                  </a:lnTo>
                  <a:lnTo>
                    <a:pt x="696" y="120"/>
                  </a:lnTo>
                  <a:lnTo>
                    <a:pt x="696" y="120"/>
                  </a:lnTo>
                  <a:lnTo>
                    <a:pt x="693" y="119"/>
                  </a:lnTo>
                  <a:lnTo>
                    <a:pt x="692" y="118"/>
                  </a:lnTo>
                  <a:lnTo>
                    <a:pt x="692" y="118"/>
                  </a:lnTo>
                  <a:lnTo>
                    <a:pt x="690" y="116"/>
                  </a:lnTo>
                  <a:lnTo>
                    <a:pt x="690" y="116"/>
                  </a:lnTo>
                  <a:lnTo>
                    <a:pt x="688" y="115"/>
                  </a:lnTo>
                  <a:lnTo>
                    <a:pt x="686" y="115"/>
                  </a:lnTo>
                  <a:lnTo>
                    <a:pt x="686" y="116"/>
                  </a:lnTo>
                  <a:lnTo>
                    <a:pt x="683" y="120"/>
                  </a:lnTo>
                  <a:lnTo>
                    <a:pt x="678" y="123"/>
                  </a:lnTo>
                  <a:lnTo>
                    <a:pt x="674" y="124"/>
                  </a:lnTo>
                  <a:lnTo>
                    <a:pt x="668" y="124"/>
                  </a:lnTo>
                  <a:lnTo>
                    <a:pt x="659" y="125"/>
                  </a:lnTo>
                  <a:lnTo>
                    <a:pt x="658" y="136"/>
                  </a:lnTo>
                  <a:lnTo>
                    <a:pt x="656" y="139"/>
                  </a:lnTo>
                  <a:lnTo>
                    <a:pt x="655" y="150"/>
                  </a:lnTo>
                  <a:lnTo>
                    <a:pt x="650" y="150"/>
                  </a:lnTo>
                  <a:lnTo>
                    <a:pt x="644" y="148"/>
                  </a:lnTo>
                  <a:lnTo>
                    <a:pt x="644" y="148"/>
                  </a:lnTo>
                  <a:lnTo>
                    <a:pt x="643" y="144"/>
                  </a:lnTo>
                  <a:lnTo>
                    <a:pt x="641" y="142"/>
                  </a:lnTo>
                  <a:lnTo>
                    <a:pt x="641" y="142"/>
                  </a:lnTo>
                  <a:lnTo>
                    <a:pt x="641" y="137"/>
                  </a:lnTo>
                  <a:lnTo>
                    <a:pt x="641" y="133"/>
                  </a:lnTo>
                  <a:lnTo>
                    <a:pt x="641" y="133"/>
                  </a:lnTo>
                  <a:lnTo>
                    <a:pt x="637" y="127"/>
                  </a:lnTo>
                  <a:lnTo>
                    <a:pt x="637" y="127"/>
                  </a:lnTo>
                  <a:lnTo>
                    <a:pt x="636" y="126"/>
                  </a:lnTo>
                  <a:lnTo>
                    <a:pt x="634" y="126"/>
                  </a:lnTo>
                  <a:lnTo>
                    <a:pt x="631" y="127"/>
                  </a:lnTo>
                  <a:lnTo>
                    <a:pt x="627" y="124"/>
                  </a:lnTo>
                  <a:lnTo>
                    <a:pt x="624" y="127"/>
                  </a:lnTo>
                  <a:lnTo>
                    <a:pt x="618" y="130"/>
                  </a:lnTo>
                  <a:lnTo>
                    <a:pt x="615" y="127"/>
                  </a:lnTo>
                  <a:lnTo>
                    <a:pt x="615" y="127"/>
                  </a:lnTo>
                  <a:lnTo>
                    <a:pt x="612" y="126"/>
                  </a:lnTo>
                  <a:lnTo>
                    <a:pt x="608" y="122"/>
                  </a:lnTo>
                  <a:lnTo>
                    <a:pt x="608" y="122"/>
                  </a:lnTo>
                  <a:lnTo>
                    <a:pt x="605" y="118"/>
                  </a:lnTo>
                  <a:lnTo>
                    <a:pt x="605" y="108"/>
                  </a:lnTo>
                  <a:lnTo>
                    <a:pt x="603" y="111"/>
                  </a:lnTo>
                  <a:lnTo>
                    <a:pt x="598" y="113"/>
                  </a:lnTo>
                  <a:lnTo>
                    <a:pt x="593" y="120"/>
                  </a:lnTo>
                  <a:lnTo>
                    <a:pt x="591" y="123"/>
                  </a:lnTo>
                  <a:lnTo>
                    <a:pt x="586" y="126"/>
                  </a:lnTo>
                  <a:lnTo>
                    <a:pt x="576" y="128"/>
                  </a:lnTo>
                  <a:lnTo>
                    <a:pt x="574" y="128"/>
                  </a:lnTo>
                  <a:lnTo>
                    <a:pt x="572" y="124"/>
                  </a:lnTo>
                  <a:lnTo>
                    <a:pt x="572" y="124"/>
                  </a:lnTo>
                  <a:lnTo>
                    <a:pt x="565" y="119"/>
                  </a:lnTo>
                  <a:lnTo>
                    <a:pt x="565" y="119"/>
                  </a:lnTo>
                  <a:lnTo>
                    <a:pt x="563" y="118"/>
                  </a:lnTo>
                  <a:lnTo>
                    <a:pt x="562" y="118"/>
                  </a:lnTo>
                  <a:lnTo>
                    <a:pt x="562" y="120"/>
                  </a:lnTo>
                  <a:lnTo>
                    <a:pt x="562" y="126"/>
                  </a:lnTo>
                  <a:lnTo>
                    <a:pt x="562" y="132"/>
                  </a:lnTo>
                  <a:lnTo>
                    <a:pt x="559" y="136"/>
                  </a:lnTo>
                  <a:lnTo>
                    <a:pt x="551" y="142"/>
                  </a:lnTo>
                  <a:lnTo>
                    <a:pt x="546" y="142"/>
                  </a:lnTo>
                  <a:lnTo>
                    <a:pt x="542" y="142"/>
                  </a:lnTo>
                  <a:lnTo>
                    <a:pt x="542" y="137"/>
                  </a:lnTo>
                  <a:lnTo>
                    <a:pt x="546" y="131"/>
                  </a:lnTo>
                  <a:lnTo>
                    <a:pt x="545" y="125"/>
                  </a:lnTo>
                  <a:lnTo>
                    <a:pt x="544" y="120"/>
                  </a:lnTo>
                  <a:lnTo>
                    <a:pt x="539" y="118"/>
                  </a:lnTo>
                  <a:lnTo>
                    <a:pt x="539" y="118"/>
                  </a:lnTo>
                  <a:lnTo>
                    <a:pt x="532" y="114"/>
                  </a:lnTo>
                  <a:lnTo>
                    <a:pt x="532" y="114"/>
                  </a:lnTo>
                  <a:lnTo>
                    <a:pt x="531" y="114"/>
                  </a:lnTo>
                  <a:lnTo>
                    <a:pt x="531" y="115"/>
                  </a:lnTo>
                  <a:lnTo>
                    <a:pt x="531" y="119"/>
                  </a:lnTo>
                  <a:lnTo>
                    <a:pt x="526" y="120"/>
                  </a:lnTo>
                  <a:lnTo>
                    <a:pt x="522" y="119"/>
                  </a:lnTo>
                  <a:lnTo>
                    <a:pt x="519" y="119"/>
                  </a:lnTo>
                  <a:lnTo>
                    <a:pt x="511" y="120"/>
                  </a:lnTo>
                  <a:lnTo>
                    <a:pt x="509" y="125"/>
                  </a:lnTo>
                  <a:lnTo>
                    <a:pt x="503" y="120"/>
                  </a:lnTo>
                  <a:lnTo>
                    <a:pt x="503" y="115"/>
                  </a:lnTo>
                  <a:lnTo>
                    <a:pt x="501" y="111"/>
                  </a:lnTo>
                  <a:lnTo>
                    <a:pt x="499" y="106"/>
                  </a:lnTo>
                  <a:lnTo>
                    <a:pt x="495" y="99"/>
                  </a:lnTo>
                  <a:lnTo>
                    <a:pt x="495" y="94"/>
                  </a:lnTo>
                  <a:lnTo>
                    <a:pt x="489" y="93"/>
                  </a:lnTo>
                  <a:lnTo>
                    <a:pt x="483" y="93"/>
                  </a:lnTo>
                  <a:lnTo>
                    <a:pt x="479" y="95"/>
                  </a:lnTo>
                  <a:lnTo>
                    <a:pt x="471" y="98"/>
                  </a:lnTo>
                  <a:lnTo>
                    <a:pt x="464" y="99"/>
                  </a:lnTo>
                  <a:lnTo>
                    <a:pt x="457" y="95"/>
                  </a:lnTo>
                  <a:lnTo>
                    <a:pt x="452" y="90"/>
                  </a:lnTo>
                  <a:lnTo>
                    <a:pt x="446" y="89"/>
                  </a:lnTo>
                  <a:lnTo>
                    <a:pt x="442" y="88"/>
                  </a:lnTo>
                  <a:lnTo>
                    <a:pt x="431" y="88"/>
                  </a:lnTo>
                  <a:lnTo>
                    <a:pt x="427" y="85"/>
                  </a:lnTo>
                  <a:lnTo>
                    <a:pt x="423" y="82"/>
                  </a:lnTo>
                  <a:lnTo>
                    <a:pt x="417" y="78"/>
                  </a:lnTo>
                  <a:lnTo>
                    <a:pt x="411" y="78"/>
                  </a:lnTo>
                  <a:lnTo>
                    <a:pt x="402" y="77"/>
                  </a:lnTo>
                  <a:lnTo>
                    <a:pt x="396" y="76"/>
                  </a:lnTo>
                  <a:lnTo>
                    <a:pt x="392" y="71"/>
                  </a:lnTo>
                  <a:lnTo>
                    <a:pt x="386" y="69"/>
                  </a:lnTo>
                  <a:lnTo>
                    <a:pt x="376" y="71"/>
                  </a:lnTo>
                  <a:lnTo>
                    <a:pt x="376" y="71"/>
                  </a:lnTo>
                  <a:lnTo>
                    <a:pt x="373" y="71"/>
                  </a:lnTo>
                  <a:lnTo>
                    <a:pt x="368" y="71"/>
                  </a:lnTo>
                  <a:lnTo>
                    <a:pt x="368" y="71"/>
                  </a:lnTo>
                  <a:lnTo>
                    <a:pt x="365" y="69"/>
                  </a:lnTo>
                  <a:lnTo>
                    <a:pt x="365" y="67"/>
                  </a:lnTo>
                  <a:lnTo>
                    <a:pt x="365" y="67"/>
                  </a:lnTo>
                  <a:lnTo>
                    <a:pt x="360" y="65"/>
                  </a:lnTo>
                  <a:lnTo>
                    <a:pt x="360" y="65"/>
                  </a:lnTo>
                  <a:lnTo>
                    <a:pt x="358" y="65"/>
                  </a:lnTo>
                  <a:lnTo>
                    <a:pt x="357" y="66"/>
                  </a:lnTo>
                  <a:lnTo>
                    <a:pt x="356" y="70"/>
                  </a:lnTo>
                  <a:lnTo>
                    <a:pt x="350" y="71"/>
                  </a:lnTo>
                  <a:lnTo>
                    <a:pt x="344" y="71"/>
                  </a:lnTo>
                  <a:lnTo>
                    <a:pt x="344" y="71"/>
                  </a:lnTo>
                  <a:lnTo>
                    <a:pt x="339" y="71"/>
                  </a:lnTo>
                  <a:lnTo>
                    <a:pt x="339" y="71"/>
                  </a:lnTo>
                  <a:lnTo>
                    <a:pt x="332" y="71"/>
                  </a:lnTo>
                  <a:lnTo>
                    <a:pt x="332" y="71"/>
                  </a:lnTo>
                  <a:lnTo>
                    <a:pt x="326" y="71"/>
                  </a:lnTo>
                  <a:lnTo>
                    <a:pt x="321" y="71"/>
                  </a:lnTo>
                  <a:lnTo>
                    <a:pt x="316" y="67"/>
                  </a:lnTo>
                  <a:lnTo>
                    <a:pt x="316" y="67"/>
                  </a:lnTo>
                  <a:lnTo>
                    <a:pt x="306" y="62"/>
                  </a:lnTo>
                  <a:lnTo>
                    <a:pt x="306" y="62"/>
                  </a:lnTo>
                  <a:lnTo>
                    <a:pt x="301" y="62"/>
                  </a:lnTo>
                  <a:lnTo>
                    <a:pt x="294" y="65"/>
                  </a:lnTo>
                  <a:lnTo>
                    <a:pt x="289" y="70"/>
                  </a:lnTo>
                  <a:lnTo>
                    <a:pt x="281" y="73"/>
                  </a:lnTo>
                  <a:lnTo>
                    <a:pt x="276" y="74"/>
                  </a:lnTo>
                  <a:lnTo>
                    <a:pt x="270" y="71"/>
                  </a:lnTo>
                  <a:lnTo>
                    <a:pt x="263" y="71"/>
                  </a:lnTo>
                  <a:lnTo>
                    <a:pt x="259" y="73"/>
                  </a:lnTo>
                  <a:lnTo>
                    <a:pt x="253" y="75"/>
                  </a:lnTo>
                  <a:lnTo>
                    <a:pt x="247" y="75"/>
                  </a:lnTo>
                  <a:lnTo>
                    <a:pt x="242" y="73"/>
                  </a:lnTo>
                  <a:lnTo>
                    <a:pt x="236" y="70"/>
                  </a:lnTo>
                  <a:lnTo>
                    <a:pt x="224" y="70"/>
                  </a:lnTo>
                  <a:lnTo>
                    <a:pt x="219" y="72"/>
                  </a:lnTo>
                  <a:lnTo>
                    <a:pt x="217" y="76"/>
                  </a:lnTo>
                  <a:lnTo>
                    <a:pt x="216" y="81"/>
                  </a:lnTo>
                  <a:lnTo>
                    <a:pt x="216" y="89"/>
                  </a:lnTo>
                  <a:lnTo>
                    <a:pt x="216" y="97"/>
                  </a:lnTo>
                  <a:lnTo>
                    <a:pt x="211" y="102"/>
                  </a:lnTo>
                  <a:lnTo>
                    <a:pt x="208" y="109"/>
                  </a:lnTo>
                  <a:lnTo>
                    <a:pt x="203" y="112"/>
                  </a:lnTo>
                  <a:lnTo>
                    <a:pt x="197" y="119"/>
                  </a:lnTo>
                  <a:lnTo>
                    <a:pt x="192" y="122"/>
                  </a:lnTo>
                  <a:lnTo>
                    <a:pt x="184" y="125"/>
                  </a:lnTo>
                  <a:lnTo>
                    <a:pt x="180" y="124"/>
                  </a:lnTo>
                  <a:lnTo>
                    <a:pt x="173" y="123"/>
                  </a:lnTo>
                  <a:lnTo>
                    <a:pt x="168" y="119"/>
                  </a:lnTo>
                  <a:lnTo>
                    <a:pt x="163" y="116"/>
                  </a:lnTo>
                  <a:lnTo>
                    <a:pt x="159" y="116"/>
                  </a:lnTo>
                  <a:lnTo>
                    <a:pt x="154" y="118"/>
                  </a:lnTo>
                  <a:lnTo>
                    <a:pt x="149" y="120"/>
                  </a:lnTo>
                  <a:lnTo>
                    <a:pt x="148" y="127"/>
                  </a:lnTo>
                  <a:lnTo>
                    <a:pt x="149" y="137"/>
                  </a:lnTo>
                  <a:lnTo>
                    <a:pt x="145" y="136"/>
                  </a:lnTo>
                  <a:lnTo>
                    <a:pt x="145" y="137"/>
                  </a:lnTo>
                  <a:lnTo>
                    <a:pt x="145" y="139"/>
                  </a:lnTo>
                  <a:lnTo>
                    <a:pt x="145" y="144"/>
                  </a:lnTo>
                  <a:lnTo>
                    <a:pt x="151" y="149"/>
                  </a:lnTo>
                  <a:lnTo>
                    <a:pt x="151" y="154"/>
                  </a:lnTo>
                  <a:lnTo>
                    <a:pt x="148" y="157"/>
                  </a:lnTo>
                  <a:lnTo>
                    <a:pt x="145" y="162"/>
                  </a:lnTo>
                  <a:lnTo>
                    <a:pt x="145" y="167"/>
                  </a:lnTo>
                  <a:lnTo>
                    <a:pt x="145" y="167"/>
                  </a:lnTo>
                  <a:lnTo>
                    <a:pt x="145" y="172"/>
                  </a:lnTo>
                  <a:lnTo>
                    <a:pt x="145" y="172"/>
                  </a:lnTo>
                  <a:lnTo>
                    <a:pt x="146" y="174"/>
                  </a:lnTo>
                  <a:lnTo>
                    <a:pt x="148" y="177"/>
                  </a:lnTo>
                  <a:lnTo>
                    <a:pt x="148" y="177"/>
                  </a:lnTo>
                  <a:lnTo>
                    <a:pt x="155" y="185"/>
                  </a:lnTo>
                  <a:lnTo>
                    <a:pt x="161" y="192"/>
                  </a:lnTo>
                  <a:lnTo>
                    <a:pt x="166" y="192"/>
                  </a:lnTo>
                  <a:lnTo>
                    <a:pt x="166" y="199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3" y="208"/>
                  </a:lnTo>
                  <a:lnTo>
                    <a:pt x="175" y="212"/>
                  </a:lnTo>
                  <a:lnTo>
                    <a:pt x="175" y="212"/>
                  </a:lnTo>
                  <a:lnTo>
                    <a:pt x="175" y="221"/>
                  </a:lnTo>
                  <a:lnTo>
                    <a:pt x="179" y="228"/>
                  </a:lnTo>
                  <a:lnTo>
                    <a:pt x="187" y="233"/>
                  </a:lnTo>
                  <a:lnTo>
                    <a:pt x="193" y="239"/>
                  </a:lnTo>
                  <a:lnTo>
                    <a:pt x="193" y="245"/>
                  </a:lnTo>
                  <a:lnTo>
                    <a:pt x="185" y="245"/>
                  </a:lnTo>
                  <a:lnTo>
                    <a:pt x="179" y="245"/>
                  </a:lnTo>
                  <a:lnTo>
                    <a:pt x="179" y="245"/>
                  </a:lnTo>
                  <a:lnTo>
                    <a:pt x="178" y="244"/>
                  </a:lnTo>
                  <a:lnTo>
                    <a:pt x="177" y="244"/>
                  </a:lnTo>
                  <a:lnTo>
                    <a:pt x="177" y="245"/>
                  </a:lnTo>
                  <a:lnTo>
                    <a:pt x="177" y="245"/>
                  </a:lnTo>
                  <a:lnTo>
                    <a:pt x="178" y="253"/>
                  </a:lnTo>
                  <a:lnTo>
                    <a:pt x="179" y="257"/>
                  </a:lnTo>
                  <a:lnTo>
                    <a:pt x="185" y="265"/>
                  </a:lnTo>
                  <a:lnTo>
                    <a:pt x="190" y="271"/>
                  </a:lnTo>
                  <a:lnTo>
                    <a:pt x="190" y="279"/>
                  </a:lnTo>
                  <a:lnTo>
                    <a:pt x="188" y="284"/>
                  </a:lnTo>
                  <a:lnTo>
                    <a:pt x="186" y="290"/>
                  </a:lnTo>
                  <a:lnTo>
                    <a:pt x="186" y="300"/>
                  </a:lnTo>
                  <a:lnTo>
                    <a:pt x="183" y="303"/>
                  </a:lnTo>
                  <a:lnTo>
                    <a:pt x="183" y="303"/>
                  </a:lnTo>
                  <a:lnTo>
                    <a:pt x="180" y="306"/>
                  </a:lnTo>
                  <a:lnTo>
                    <a:pt x="180" y="306"/>
                  </a:lnTo>
                  <a:lnTo>
                    <a:pt x="175" y="308"/>
                  </a:lnTo>
                  <a:lnTo>
                    <a:pt x="172" y="310"/>
                  </a:lnTo>
                  <a:lnTo>
                    <a:pt x="160" y="310"/>
                  </a:lnTo>
                  <a:lnTo>
                    <a:pt x="155" y="310"/>
                  </a:lnTo>
                  <a:lnTo>
                    <a:pt x="149" y="318"/>
                  </a:lnTo>
                  <a:lnTo>
                    <a:pt x="145" y="326"/>
                  </a:lnTo>
                  <a:lnTo>
                    <a:pt x="138" y="332"/>
                  </a:lnTo>
                  <a:lnTo>
                    <a:pt x="132" y="339"/>
                  </a:lnTo>
                  <a:lnTo>
                    <a:pt x="125" y="344"/>
                  </a:lnTo>
                  <a:lnTo>
                    <a:pt x="122" y="350"/>
                  </a:lnTo>
                  <a:lnTo>
                    <a:pt x="119" y="355"/>
                  </a:lnTo>
                  <a:lnTo>
                    <a:pt x="112" y="362"/>
                  </a:lnTo>
                  <a:lnTo>
                    <a:pt x="112" y="362"/>
                  </a:lnTo>
                  <a:lnTo>
                    <a:pt x="107" y="367"/>
                  </a:lnTo>
                  <a:lnTo>
                    <a:pt x="107" y="367"/>
                  </a:lnTo>
                  <a:lnTo>
                    <a:pt x="97" y="376"/>
                  </a:lnTo>
                  <a:lnTo>
                    <a:pt x="88" y="386"/>
                  </a:lnTo>
                  <a:lnTo>
                    <a:pt x="83" y="394"/>
                  </a:lnTo>
                  <a:lnTo>
                    <a:pt x="76" y="405"/>
                  </a:lnTo>
                  <a:lnTo>
                    <a:pt x="76" y="405"/>
                  </a:lnTo>
                  <a:lnTo>
                    <a:pt x="70" y="413"/>
                  </a:lnTo>
                  <a:lnTo>
                    <a:pt x="70" y="413"/>
                  </a:lnTo>
                  <a:lnTo>
                    <a:pt x="62" y="422"/>
                  </a:lnTo>
                  <a:lnTo>
                    <a:pt x="62" y="422"/>
                  </a:lnTo>
                  <a:lnTo>
                    <a:pt x="59" y="423"/>
                  </a:lnTo>
                  <a:lnTo>
                    <a:pt x="57" y="426"/>
                  </a:lnTo>
                  <a:lnTo>
                    <a:pt x="57" y="426"/>
                  </a:lnTo>
                  <a:lnTo>
                    <a:pt x="53" y="435"/>
                  </a:lnTo>
                  <a:lnTo>
                    <a:pt x="49" y="441"/>
                  </a:lnTo>
                  <a:lnTo>
                    <a:pt x="49" y="450"/>
                  </a:lnTo>
                  <a:lnTo>
                    <a:pt x="49" y="450"/>
                  </a:lnTo>
                  <a:lnTo>
                    <a:pt x="48" y="452"/>
                  </a:lnTo>
                  <a:lnTo>
                    <a:pt x="49" y="455"/>
                  </a:lnTo>
                  <a:lnTo>
                    <a:pt x="49" y="455"/>
                  </a:lnTo>
                  <a:lnTo>
                    <a:pt x="49" y="460"/>
                  </a:lnTo>
                  <a:lnTo>
                    <a:pt x="48" y="464"/>
                  </a:lnTo>
                  <a:lnTo>
                    <a:pt x="56" y="471"/>
                  </a:lnTo>
                  <a:lnTo>
                    <a:pt x="61" y="477"/>
                  </a:lnTo>
                  <a:lnTo>
                    <a:pt x="62" y="481"/>
                  </a:lnTo>
                  <a:lnTo>
                    <a:pt x="62" y="481"/>
                  </a:lnTo>
                  <a:lnTo>
                    <a:pt x="60" y="487"/>
                  </a:lnTo>
                  <a:lnTo>
                    <a:pt x="60" y="487"/>
                  </a:lnTo>
                  <a:lnTo>
                    <a:pt x="57" y="492"/>
                  </a:lnTo>
                  <a:lnTo>
                    <a:pt x="57" y="492"/>
                  </a:lnTo>
                  <a:lnTo>
                    <a:pt x="56" y="498"/>
                  </a:lnTo>
                  <a:lnTo>
                    <a:pt x="56" y="501"/>
                  </a:lnTo>
                  <a:lnTo>
                    <a:pt x="62" y="505"/>
                  </a:lnTo>
                  <a:lnTo>
                    <a:pt x="62" y="505"/>
                  </a:lnTo>
                  <a:lnTo>
                    <a:pt x="63" y="507"/>
                  </a:lnTo>
                  <a:lnTo>
                    <a:pt x="65" y="509"/>
                  </a:lnTo>
                  <a:lnTo>
                    <a:pt x="65" y="509"/>
                  </a:lnTo>
                  <a:lnTo>
                    <a:pt x="65" y="511"/>
                  </a:lnTo>
                  <a:lnTo>
                    <a:pt x="69" y="520"/>
                  </a:lnTo>
                  <a:lnTo>
                    <a:pt x="68" y="525"/>
                  </a:lnTo>
                  <a:lnTo>
                    <a:pt x="61" y="521"/>
                  </a:lnTo>
                  <a:lnTo>
                    <a:pt x="51" y="517"/>
                  </a:lnTo>
                  <a:lnTo>
                    <a:pt x="45" y="515"/>
                  </a:lnTo>
                  <a:lnTo>
                    <a:pt x="40" y="516"/>
                  </a:lnTo>
                  <a:lnTo>
                    <a:pt x="36" y="520"/>
                  </a:lnTo>
                  <a:lnTo>
                    <a:pt x="33" y="525"/>
                  </a:lnTo>
                  <a:lnTo>
                    <a:pt x="27" y="529"/>
                  </a:lnTo>
                  <a:lnTo>
                    <a:pt x="27" y="535"/>
                  </a:lnTo>
                  <a:lnTo>
                    <a:pt x="27" y="540"/>
                  </a:lnTo>
                  <a:lnTo>
                    <a:pt x="27" y="546"/>
                  </a:lnTo>
                  <a:lnTo>
                    <a:pt x="27" y="546"/>
                  </a:lnTo>
                  <a:lnTo>
                    <a:pt x="24" y="547"/>
                  </a:lnTo>
                  <a:lnTo>
                    <a:pt x="22" y="549"/>
                  </a:lnTo>
                  <a:lnTo>
                    <a:pt x="22" y="549"/>
                  </a:lnTo>
                  <a:lnTo>
                    <a:pt x="22" y="550"/>
                  </a:lnTo>
                  <a:lnTo>
                    <a:pt x="23" y="551"/>
                  </a:lnTo>
                  <a:lnTo>
                    <a:pt x="23" y="552"/>
                  </a:lnTo>
                  <a:lnTo>
                    <a:pt x="22" y="554"/>
                  </a:lnTo>
                  <a:lnTo>
                    <a:pt x="22" y="554"/>
                  </a:lnTo>
                  <a:lnTo>
                    <a:pt x="20" y="557"/>
                  </a:lnTo>
                  <a:lnTo>
                    <a:pt x="20" y="560"/>
                  </a:lnTo>
                  <a:lnTo>
                    <a:pt x="20" y="560"/>
                  </a:lnTo>
                  <a:lnTo>
                    <a:pt x="20" y="564"/>
                  </a:lnTo>
                  <a:lnTo>
                    <a:pt x="20" y="564"/>
                  </a:lnTo>
                  <a:lnTo>
                    <a:pt x="20" y="569"/>
                  </a:lnTo>
                  <a:lnTo>
                    <a:pt x="15" y="572"/>
                  </a:lnTo>
                  <a:lnTo>
                    <a:pt x="12" y="576"/>
                  </a:lnTo>
                  <a:lnTo>
                    <a:pt x="7" y="582"/>
                  </a:lnTo>
                  <a:lnTo>
                    <a:pt x="0" y="589"/>
                  </a:lnTo>
                  <a:lnTo>
                    <a:pt x="0" y="596"/>
                  </a:lnTo>
                  <a:lnTo>
                    <a:pt x="0" y="601"/>
                  </a:lnTo>
                  <a:lnTo>
                    <a:pt x="0" y="611"/>
                  </a:lnTo>
                  <a:lnTo>
                    <a:pt x="3" y="613"/>
                  </a:lnTo>
                  <a:lnTo>
                    <a:pt x="11" y="617"/>
                  </a:lnTo>
                  <a:lnTo>
                    <a:pt x="11" y="622"/>
                  </a:lnTo>
                  <a:lnTo>
                    <a:pt x="14" y="626"/>
                  </a:lnTo>
                  <a:lnTo>
                    <a:pt x="15" y="633"/>
                  </a:lnTo>
                  <a:lnTo>
                    <a:pt x="15" y="633"/>
                  </a:lnTo>
                  <a:lnTo>
                    <a:pt x="15" y="634"/>
                  </a:lnTo>
                  <a:lnTo>
                    <a:pt x="17" y="637"/>
                  </a:lnTo>
                  <a:lnTo>
                    <a:pt x="17" y="637"/>
                  </a:lnTo>
                  <a:lnTo>
                    <a:pt x="20" y="639"/>
                  </a:lnTo>
                  <a:lnTo>
                    <a:pt x="27" y="639"/>
                  </a:lnTo>
                  <a:lnTo>
                    <a:pt x="32" y="639"/>
                  </a:lnTo>
                  <a:lnTo>
                    <a:pt x="36" y="643"/>
                  </a:lnTo>
                  <a:lnTo>
                    <a:pt x="38" y="643"/>
                  </a:lnTo>
                  <a:lnTo>
                    <a:pt x="41" y="649"/>
                  </a:lnTo>
                  <a:lnTo>
                    <a:pt x="41" y="649"/>
                  </a:lnTo>
                  <a:lnTo>
                    <a:pt x="40" y="657"/>
                  </a:lnTo>
                  <a:lnTo>
                    <a:pt x="40" y="657"/>
                  </a:lnTo>
                  <a:lnTo>
                    <a:pt x="40" y="658"/>
                  </a:lnTo>
                  <a:lnTo>
                    <a:pt x="41" y="658"/>
                  </a:lnTo>
                  <a:lnTo>
                    <a:pt x="44" y="659"/>
                  </a:lnTo>
                  <a:lnTo>
                    <a:pt x="47" y="659"/>
                  </a:lnTo>
                  <a:lnTo>
                    <a:pt x="53" y="659"/>
                  </a:lnTo>
                  <a:lnTo>
                    <a:pt x="61" y="659"/>
                  </a:lnTo>
                  <a:lnTo>
                    <a:pt x="64" y="659"/>
                  </a:lnTo>
                  <a:lnTo>
                    <a:pt x="69" y="667"/>
                  </a:lnTo>
                  <a:lnTo>
                    <a:pt x="72" y="672"/>
                  </a:lnTo>
                  <a:lnTo>
                    <a:pt x="75" y="675"/>
                  </a:lnTo>
                  <a:lnTo>
                    <a:pt x="81" y="678"/>
                  </a:lnTo>
                  <a:lnTo>
                    <a:pt x="85" y="678"/>
                  </a:lnTo>
                  <a:lnTo>
                    <a:pt x="90" y="675"/>
                  </a:lnTo>
                  <a:lnTo>
                    <a:pt x="94" y="671"/>
                  </a:lnTo>
                  <a:lnTo>
                    <a:pt x="96" y="666"/>
                  </a:lnTo>
                  <a:lnTo>
                    <a:pt x="96" y="662"/>
                  </a:lnTo>
                  <a:lnTo>
                    <a:pt x="102" y="662"/>
                  </a:lnTo>
                  <a:lnTo>
                    <a:pt x="109" y="663"/>
                  </a:lnTo>
                  <a:lnTo>
                    <a:pt x="112" y="668"/>
                  </a:lnTo>
                  <a:lnTo>
                    <a:pt x="119" y="672"/>
                  </a:lnTo>
                  <a:lnTo>
                    <a:pt x="123" y="678"/>
                  </a:lnTo>
                  <a:lnTo>
                    <a:pt x="132" y="678"/>
                  </a:lnTo>
                  <a:lnTo>
                    <a:pt x="137" y="678"/>
                  </a:lnTo>
                  <a:lnTo>
                    <a:pt x="142" y="678"/>
                  </a:lnTo>
                  <a:lnTo>
                    <a:pt x="147" y="678"/>
                  </a:lnTo>
                  <a:lnTo>
                    <a:pt x="154" y="678"/>
                  </a:lnTo>
                  <a:lnTo>
                    <a:pt x="161" y="682"/>
                  </a:lnTo>
                  <a:lnTo>
                    <a:pt x="166" y="682"/>
                  </a:lnTo>
                  <a:lnTo>
                    <a:pt x="166" y="682"/>
                  </a:lnTo>
                  <a:lnTo>
                    <a:pt x="168" y="681"/>
                  </a:lnTo>
                  <a:lnTo>
                    <a:pt x="170" y="681"/>
                  </a:lnTo>
                  <a:lnTo>
                    <a:pt x="171" y="682"/>
                  </a:lnTo>
                  <a:lnTo>
                    <a:pt x="171" y="682"/>
                  </a:lnTo>
                  <a:lnTo>
                    <a:pt x="173" y="684"/>
                  </a:lnTo>
                  <a:lnTo>
                    <a:pt x="181" y="681"/>
                  </a:lnTo>
                  <a:lnTo>
                    <a:pt x="187" y="684"/>
                  </a:lnTo>
                  <a:lnTo>
                    <a:pt x="193" y="684"/>
                  </a:lnTo>
                  <a:lnTo>
                    <a:pt x="202" y="688"/>
                  </a:lnTo>
                  <a:lnTo>
                    <a:pt x="210" y="688"/>
                  </a:lnTo>
                  <a:lnTo>
                    <a:pt x="217" y="688"/>
                  </a:lnTo>
                  <a:lnTo>
                    <a:pt x="219" y="684"/>
                  </a:lnTo>
                  <a:lnTo>
                    <a:pt x="224" y="681"/>
                  </a:lnTo>
                  <a:lnTo>
                    <a:pt x="229" y="682"/>
                  </a:lnTo>
                  <a:lnTo>
                    <a:pt x="235" y="682"/>
                  </a:lnTo>
                  <a:lnTo>
                    <a:pt x="239" y="682"/>
                  </a:lnTo>
                  <a:lnTo>
                    <a:pt x="241" y="685"/>
                  </a:lnTo>
                  <a:lnTo>
                    <a:pt x="241" y="687"/>
                  </a:lnTo>
                  <a:lnTo>
                    <a:pt x="248" y="692"/>
                  </a:lnTo>
                  <a:lnTo>
                    <a:pt x="251" y="695"/>
                  </a:lnTo>
                  <a:lnTo>
                    <a:pt x="251" y="695"/>
                  </a:lnTo>
                  <a:lnTo>
                    <a:pt x="252" y="696"/>
                  </a:lnTo>
                  <a:lnTo>
                    <a:pt x="255" y="699"/>
                  </a:lnTo>
                  <a:lnTo>
                    <a:pt x="255" y="699"/>
                  </a:lnTo>
                  <a:lnTo>
                    <a:pt x="256" y="700"/>
                  </a:lnTo>
                  <a:lnTo>
                    <a:pt x="258" y="702"/>
                  </a:lnTo>
                  <a:lnTo>
                    <a:pt x="259" y="703"/>
                  </a:lnTo>
                  <a:lnTo>
                    <a:pt x="265" y="703"/>
                  </a:lnTo>
                  <a:lnTo>
                    <a:pt x="265" y="709"/>
                  </a:lnTo>
                  <a:lnTo>
                    <a:pt x="268" y="714"/>
                  </a:lnTo>
                  <a:lnTo>
                    <a:pt x="273" y="718"/>
                  </a:lnTo>
                  <a:lnTo>
                    <a:pt x="282" y="718"/>
                  </a:lnTo>
                  <a:lnTo>
                    <a:pt x="288" y="718"/>
                  </a:lnTo>
                  <a:lnTo>
                    <a:pt x="292" y="715"/>
                  </a:lnTo>
                  <a:lnTo>
                    <a:pt x="295" y="709"/>
                  </a:lnTo>
                  <a:lnTo>
                    <a:pt x="299" y="700"/>
                  </a:lnTo>
                  <a:lnTo>
                    <a:pt x="305" y="697"/>
                  </a:lnTo>
                  <a:lnTo>
                    <a:pt x="308" y="692"/>
                  </a:lnTo>
                  <a:lnTo>
                    <a:pt x="312" y="688"/>
                  </a:lnTo>
                  <a:lnTo>
                    <a:pt x="325" y="686"/>
                  </a:lnTo>
                  <a:lnTo>
                    <a:pt x="333" y="686"/>
                  </a:lnTo>
                  <a:lnTo>
                    <a:pt x="349" y="686"/>
                  </a:lnTo>
                  <a:lnTo>
                    <a:pt x="355" y="686"/>
                  </a:lnTo>
                  <a:lnTo>
                    <a:pt x="364" y="683"/>
                  </a:lnTo>
                  <a:lnTo>
                    <a:pt x="372" y="682"/>
                  </a:lnTo>
                  <a:lnTo>
                    <a:pt x="381" y="681"/>
                  </a:lnTo>
                  <a:lnTo>
                    <a:pt x="389" y="680"/>
                  </a:lnTo>
                  <a:lnTo>
                    <a:pt x="397" y="678"/>
                  </a:lnTo>
                  <a:lnTo>
                    <a:pt x="403" y="669"/>
                  </a:lnTo>
                  <a:lnTo>
                    <a:pt x="403" y="669"/>
                  </a:lnTo>
                  <a:lnTo>
                    <a:pt x="401" y="667"/>
                  </a:lnTo>
                  <a:lnTo>
                    <a:pt x="401" y="663"/>
                  </a:lnTo>
                  <a:lnTo>
                    <a:pt x="402" y="662"/>
                  </a:lnTo>
                  <a:lnTo>
                    <a:pt x="403" y="661"/>
                  </a:lnTo>
                  <a:lnTo>
                    <a:pt x="403" y="661"/>
                  </a:lnTo>
                  <a:lnTo>
                    <a:pt x="406" y="659"/>
                  </a:lnTo>
                  <a:lnTo>
                    <a:pt x="410" y="656"/>
                  </a:lnTo>
                  <a:lnTo>
                    <a:pt x="412" y="654"/>
                  </a:lnTo>
                  <a:lnTo>
                    <a:pt x="412" y="646"/>
                  </a:lnTo>
                  <a:lnTo>
                    <a:pt x="421" y="646"/>
                  </a:lnTo>
                  <a:lnTo>
                    <a:pt x="428" y="643"/>
                  </a:lnTo>
                  <a:lnTo>
                    <a:pt x="440" y="641"/>
                  </a:lnTo>
                  <a:lnTo>
                    <a:pt x="445" y="635"/>
                  </a:lnTo>
                  <a:lnTo>
                    <a:pt x="445" y="630"/>
                  </a:lnTo>
                  <a:lnTo>
                    <a:pt x="451" y="623"/>
                  </a:lnTo>
                  <a:lnTo>
                    <a:pt x="454" y="620"/>
                  </a:lnTo>
                  <a:lnTo>
                    <a:pt x="458" y="618"/>
                  </a:lnTo>
                  <a:lnTo>
                    <a:pt x="462" y="615"/>
                  </a:lnTo>
                  <a:lnTo>
                    <a:pt x="466" y="615"/>
                  </a:lnTo>
                  <a:lnTo>
                    <a:pt x="471" y="618"/>
                  </a:lnTo>
                  <a:lnTo>
                    <a:pt x="476" y="622"/>
                  </a:lnTo>
                  <a:lnTo>
                    <a:pt x="482" y="622"/>
                  </a:lnTo>
                  <a:lnTo>
                    <a:pt x="484" y="615"/>
                  </a:lnTo>
                  <a:lnTo>
                    <a:pt x="498" y="619"/>
                  </a:lnTo>
                  <a:lnTo>
                    <a:pt x="507" y="619"/>
                  </a:lnTo>
                  <a:lnTo>
                    <a:pt x="511" y="617"/>
                  </a:lnTo>
                  <a:lnTo>
                    <a:pt x="511" y="612"/>
                  </a:lnTo>
                  <a:lnTo>
                    <a:pt x="520" y="615"/>
                  </a:lnTo>
                  <a:lnTo>
                    <a:pt x="525" y="615"/>
                  </a:lnTo>
                  <a:lnTo>
                    <a:pt x="525" y="611"/>
                  </a:lnTo>
                  <a:lnTo>
                    <a:pt x="531" y="608"/>
                  </a:lnTo>
                  <a:lnTo>
                    <a:pt x="537" y="606"/>
                  </a:lnTo>
                  <a:lnTo>
                    <a:pt x="546" y="609"/>
                  </a:lnTo>
                  <a:lnTo>
                    <a:pt x="550" y="610"/>
                  </a:lnTo>
                  <a:lnTo>
                    <a:pt x="550" y="610"/>
                  </a:lnTo>
                  <a:lnTo>
                    <a:pt x="551" y="609"/>
                  </a:lnTo>
                  <a:lnTo>
                    <a:pt x="552" y="609"/>
                  </a:lnTo>
                  <a:lnTo>
                    <a:pt x="555" y="610"/>
                  </a:lnTo>
                  <a:lnTo>
                    <a:pt x="555" y="610"/>
                  </a:lnTo>
                  <a:lnTo>
                    <a:pt x="561" y="612"/>
                  </a:lnTo>
                  <a:lnTo>
                    <a:pt x="565" y="618"/>
                  </a:lnTo>
                  <a:lnTo>
                    <a:pt x="571" y="625"/>
                  </a:lnTo>
                  <a:lnTo>
                    <a:pt x="576" y="627"/>
                  </a:lnTo>
                  <a:lnTo>
                    <a:pt x="581" y="627"/>
                  </a:lnTo>
                  <a:lnTo>
                    <a:pt x="586" y="631"/>
                  </a:lnTo>
                  <a:lnTo>
                    <a:pt x="586" y="635"/>
                  </a:lnTo>
                  <a:lnTo>
                    <a:pt x="589" y="638"/>
                  </a:lnTo>
                  <a:lnTo>
                    <a:pt x="593" y="639"/>
                  </a:lnTo>
                  <a:lnTo>
                    <a:pt x="596" y="644"/>
                  </a:lnTo>
                  <a:lnTo>
                    <a:pt x="599" y="644"/>
                  </a:lnTo>
                  <a:lnTo>
                    <a:pt x="605" y="641"/>
                  </a:lnTo>
                  <a:lnTo>
                    <a:pt x="616" y="641"/>
                  </a:lnTo>
                  <a:lnTo>
                    <a:pt x="616" y="648"/>
                  </a:lnTo>
                  <a:lnTo>
                    <a:pt x="616" y="653"/>
                  </a:lnTo>
                  <a:lnTo>
                    <a:pt x="620" y="656"/>
                  </a:lnTo>
                  <a:lnTo>
                    <a:pt x="623" y="660"/>
                  </a:lnTo>
                  <a:lnTo>
                    <a:pt x="623" y="663"/>
                  </a:lnTo>
                  <a:lnTo>
                    <a:pt x="630" y="658"/>
                  </a:lnTo>
                  <a:lnTo>
                    <a:pt x="635" y="654"/>
                  </a:lnTo>
                  <a:lnTo>
                    <a:pt x="635" y="650"/>
                  </a:lnTo>
                  <a:lnTo>
                    <a:pt x="644" y="656"/>
                  </a:lnTo>
                  <a:lnTo>
                    <a:pt x="647" y="657"/>
                  </a:lnTo>
                  <a:lnTo>
                    <a:pt x="653" y="658"/>
                  </a:lnTo>
                  <a:lnTo>
                    <a:pt x="658" y="658"/>
                  </a:lnTo>
                  <a:lnTo>
                    <a:pt x="661" y="658"/>
                  </a:lnTo>
                  <a:lnTo>
                    <a:pt x="661" y="664"/>
                  </a:lnTo>
                  <a:lnTo>
                    <a:pt x="661" y="664"/>
                  </a:lnTo>
                  <a:lnTo>
                    <a:pt x="661" y="667"/>
                  </a:lnTo>
                  <a:lnTo>
                    <a:pt x="661" y="671"/>
                  </a:lnTo>
                  <a:lnTo>
                    <a:pt x="661" y="671"/>
                  </a:lnTo>
                  <a:lnTo>
                    <a:pt x="662" y="674"/>
                  </a:lnTo>
                  <a:lnTo>
                    <a:pt x="664" y="676"/>
                  </a:lnTo>
                  <a:lnTo>
                    <a:pt x="665" y="678"/>
                  </a:lnTo>
                  <a:lnTo>
                    <a:pt x="665" y="678"/>
                  </a:lnTo>
                  <a:lnTo>
                    <a:pt x="668" y="679"/>
                  </a:lnTo>
                  <a:lnTo>
                    <a:pt x="676" y="681"/>
                  </a:lnTo>
                  <a:lnTo>
                    <a:pt x="682" y="682"/>
                  </a:lnTo>
                  <a:lnTo>
                    <a:pt x="685" y="681"/>
                  </a:lnTo>
                  <a:lnTo>
                    <a:pt x="693" y="675"/>
                  </a:lnTo>
                  <a:lnTo>
                    <a:pt x="695" y="678"/>
                  </a:lnTo>
                  <a:lnTo>
                    <a:pt x="695" y="684"/>
                  </a:lnTo>
                  <a:lnTo>
                    <a:pt x="701" y="691"/>
                  </a:lnTo>
                  <a:lnTo>
                    <a:pt x="706" y="694"/>
                  </a:lnTo>
                  <a:lnTo>
                    <a:pt x="698" y="700"/>
                  </a:lnTo>
                  <a:lnTo>
                    <a:pt x="700" y="706"/>
                  </a:lnTo>
                  <a:lnTo>
                    <a:pt x="703" y="711"/>
                  </a:lnTo>
                  <a:lnTo>
                    <a:pt x="700" y="715"/>
                  </a:lnTo>
                  <a:lnTo>
                    <a:pt x="698" y="718"/>
                  </a:lnTo>
                  <a:lnTo>
                    <a:pt x="698" y="727"/>
                  </a:lnTo>
                  <a:lnTo>
                    <a:pt x="700" y="737"/>
                  </a:lnTo>
                  <a:lnTo>
                    <a:pt x="697" y="745"/>
                  </a:lnTo>
                  <a:lnTo>
                    <a:pt x="697" y="745"/>
                  </a:lnTo>
                  <a:lnTo>
                    <a:pt x="695" y="746"/>
                  </a:lnTo>
                  <a:lnTo>
                    <a:pt x="695" y="747"/>
                  </a:lnTo>
                  <a:lnTo>
                    <a:pt x="695" y="749"/>
                  </a:lnTo>
                  <a:lnTo>
                    <a:pt x="695" y="749"/>
                  </a:lnTo>
                  <a:lnTo>
                    <a:pt x="696" y="752"/>
                  </a:lnTo>
                  <a:lnTo>
                    <a:pt x="696" y="754"/>
                  </a:lnTo>
                  <a:lnTo>
                    <a:pt x="697" y="757"/>
                  </a:lnTo>
                  <a:lnTo>
                    <a:pt x="700" y="761"/>
                  </a:lnTo>
                  <a:lnTo>
                    <a:pt x="703" y="761"/>
                  </a:lnTo>
                  <a:lnTo>
                    <a:pt x="706" y="764"/>
                  </a:lnTo>
                  <a:lnTo>
                    <a:pt x="706" y="764"/>
                  </a:lnTo>
                  <a:lnTo>
                    <a:pt x="708" y="764"/>
                  </a:lnTo>
                  <a:lnTo>
                    <a:pt x="709" y="765"/>
                  </a:lnTo>
                  <a:lnTo>
                    <a:pt x="710" y="766"/>
                  </a:lnTo>
                  <a:lnTo>
                    <a:pt x="710" y="766"/>
                  </a:lnTo>
                  <a:lnTo>
                    <a:pt x="710" y="767"/>
                  </a:lnTo>
                  <a:lnTo>
                    <a:pt x="709" y="769"/>
                  </a:lnTo>
                  <a:lnTo>
                    <a:pt x="709" y="771"/>
                  </a:lnTo>
                  <a:lnTo>
                    <a:pt x="710" y="773"/>
                  </a:lnTo>
                  <a:lnTo>
                    <a:pt x="710" y="773"/>
                  </a:lnTo>
                  <a:lnTo>
                    <a:pt x="716" y="777"/>
                  </a:lnTo>
                  <a:lnTo>
                    <a:pt x="718" y="779"/>
                  </a:lnTo>
                  <a:lnTo>
                    <a:pt x="723" y="776"/>
                  </a:lnTo>
                  <a:lnTo>
                    <a:pt x="728" y="771"/>
                  </a:lnTo>
                  <a:lnTo>
                    <a:pt x="732" y="769"/>
                  </a:lnTo>
                  <a:lnTo>
                    <a:pt x="732" y="779"/>
                  </a:lnTo>
                  <a:lnTo>
                    <a:pt x="732" y="785"/>
                  </a:lnTo>
                  <a:lnTo>
                    <a:pt x="732" y="792"/>
                  </a:lnTo>
                  <a:lnTo>
                    <a:pt x="732" y="795"/>
                  </a:lnTo>
                  <a:lnTo>
                    <a:pt x="735" y="802"/>
                  </a:lnTo>
                  <a:lnTo>
                    <a:pt x="731" y="802"/>
                  </a:lnTo>
                  <a:lnTo>
                    <a:pt x="729" y="807"/>
                  </a:lnTo>
                  <a:lnTo>
                    <a:pt x="732" y="810"/>
                  </a:lnTo>
                  <a:lnTo>
                    <a:pt x="735" y="814"/>
                  </a:lnTo>
                  <a:lnTo>
                    <a:pt x="735" y="819"/>
                  </a:lnTo>
                  <a:lnTo>
                    <a:pt x="735" y="827"/>
                  </a:lnTo>
                  <a:lnTo>
                    <a:pt x="735" y="832"/>
                  </a:lnTo>
                  <a:lnTo>
                    <a:pt x="743" y="832"/>
                  </a:lnTo>
                  <a:lnTo>
                    <a:pt x="750" y="838"/>
                  </a:lnTo>
                  <a:lnTo>
                    <a:pt x="753" y="841"/>
                  </a:lnTo>
                  <a:lnTo>
                    <a:pt x="759" y="841"/>
                  </a:lnTo>
                  <a:lnTo>
                    <a:pt x="765" y="841"/>
                  </a:lnTo>
                  <a:lnTo>
                    <a:pt x="771" y="849"/>
                  </a:lnTo>
                  <a:lnTo>
                    <a:pt x="771" y="849"/>
                  </a:lnTo>
                  <a:lnTo>
                    <a:pt x="771" y="851"/>
                  </a:lnTo>
                  <a:lnTo>
                    <a:pt x="771" y="854"/>
                  </a:lnTo>
                  <a:lnTo>
                    <a:pt x="771" y="854"/>
                  </a:lnTo>
                  <a:lnTo>
                    <a:pt x="770" y="858"/>
                  </a:lnTo>
                  <a:lnTo>
                    <a:pt x="771" y="862"/>
                  </a:lnTo>
                  <a:lnTo>
                    <a:pt x="771" y="862"/>
                  </a:lnTo>
                  <a:lnTo>
                    <a:pt x="771" y="863"/>
                  </a:lnTo>
                  <a:lnTo>
                    <a:pt x="771" y="867"/>
                  </a:lnTo>
                  <a:lnTo>
                    <a:pt x="771" y="867"/>
                  </a:lnTo>
                  <a:lnTo>
                    <a:pt x="768" y="875"/>
                  </a:lnTo>
                  <a:lnTo>
                    <a:pt x="768" y="882"/>
                  </a:lnTo>
                  <a:lnTo>
                    <a:pt x="766" y="888"/>
                  </a:lnTo>
                  <a:lnTo>
                    <a:pt x="766" y="888"/>
                  </a:lnTo>
                  <a:lnTo>
                    <a:pt x="766" y="889"/>
                  </a:lnTo>
                  <a:lnTo>
                    <a:pt x="766" y="890"/>
                  </a:lnTo>
                  <a:lnTo>
                    <a:pt x="768" y="892"/>
                  </a:lnTo>
                  <a:lnTo>
                    <a:pt x="768" y="892"/>
                  </a:lnTo>
                  <a:lnTo>
                    <a:pt x="769" y="892"/>
                  </a:lnTo>
                  <a:lnTo>
                    <a:pt x="769" y="893"/>
                  </a:lnTo>
                  <a:lnTo>
                    <a:pt x="771" y="894"/>
                  </a:lnTo>
                  <a:lnTo>
                    <a:pt x="771" y="894"/>
                  </a:lnTo>
                  <a:lnTo>
                    <a:pt x="775" y="895"/>
                  </a:lnTo>
                  <a:lnTo>
                    <a:pt x="778" y="898"/>
                  </a:lnTo>
                  <a:lnTo>
                    <a:pt x="781" y="902"/>
                  </a:lnTo>
                  <a:lnTo>
                    <a:pt x="787" y="906"/>
                  </a:lnTo>
                  <a:lnTo>
                    <a:pt x="787" y="910"/>
                  </a:lnTo>
                  <a:lnTo>
                    <a:pt x="776" y="910"/>
                  </a:lnTo>
                  <a:lnTo>
                    <a:pt x="770" y="910"/>
                  </a:lnTo>
                  <a:lnTo>
                    <a:pt x="767" y="914"/>
                  </a:lnTo>
                  <a:lnTo>
                    <a:pt x="761" y="914"/>
                  </a:lnTo>
                  <a:lnTo>
                    <a:pt x="756" y="910"/>
                  </a:lnTo>
                  <a:lnTo>
                    <a:pt x="756" y="905"/>
                  </a:lnTo>
                  <a:lnTo>
                    <a:pt x="752" y="903"/>
                  </a:lnTo>
                  <a:lnTo>
                    <a:pt x="747" y="903"/>
                  </a:lnTo>
                  <a:lnTo>
                    <a:pt x="746" y="906"/>
                  </a:lnTo>
                  <a:lnTo>
                    <a:pt x="743" y="911"/>
                  </a:lnTo>
                  <a:lnTo>
                    <a:pt x="738" y="914"/>
                  </a:lnTo>
                  <a:lnTo>
                    <a:pt x="738" y="914"/>
                  </a:lnTo>
                  <a:lnTo>
                    <a:pt x="737" y="914"/>
                  </a:lnTo>
                  <a:lnTo>
                    <a:pt x="735" y="914"/>
                  </a:lnTo>
                  <a:lnTo>
                    <a:pt x="734" y="914"/>
                  </a:lnTo>
                  <a:lnTo>
                    <a:pt x="734" y="914"/>
                  </a:lnTo>
                  <a:lnTo>
                    <a:pt x="731" y="911"/>
                  </a:lnTo>
                  <a:lnTo>
                    <a:pt x="728" y="910"/>
                  </a:lnTo>
                  <a:lnTo>
                    <a:pt x="725" y="904"/>
                  </a:lnTo>
                  <a:lnTo>
                    <a:pt x="725" y="899"/>
                  </a:lnTo>
                  <a:lnTo>
                    <a:pt x="717" y="899"/>
                  </a:lnTo>
                  <a:lnTo>
                    <a:pt x="716" y="903"/>
                  </a:lnTo>
                  <a:lnTo>
                    <a:pt x="716" y="903"/>
                  </a:lnTo>
                  <a:lnTo>
                    <a:pt x="714" y="903"/>
                  </a:lnTo>
                  <a:lnTo>
                    <a:pt x="710" y="904"/>
                  </a:lnTo>
                  <a:lnTo>
                    <a:pt x="710" y="904"/>
                  </a:lnTo>
                  <a:lnTo>
                    <a:pt x="704" y="910"/>
                  </a:lnTo>
                  <a:lnTo>
                    <a:pt x="698" y="905"/>
                  </a:lnTo>
                  <a:lnTo>
                    <a:pt x="698" y="898"/>
                  </a:lnTo>
                  <a:lnTo>
                    <a:pt x="698" y="891"/>
                  </a:lnTo>
                  <a:lnTo>
                    <a:pt x="696" y="889"/>
                  </a:lnTo>
                  <a:lnTo>
                    <a:pt x="690" y="890"/>
                  </a:lnTo>
                  <a:lnTo>
                    <a:pt x="690" y="890"/>
                  </a:lnTo>
                  <a:lnTo>
                    <a:pt x="688" y="890"/>
                  </a:lnTo>
                  <a:lnTo>
                    <a:pt x="683" y="891"/>
                  </a:lnTo>
                  <a:lnTo>
                    <a:pt x="683" y="891"/>
                  </a:lnTo>
                  <a:lnTo>
                    <a:pt x="677" y="895"/>
                  </a:lnTo>
                  <a:lnTo>
                    <a:pt x="677" y="895"/>
                  </a:lnTo>
                  <a:lnTo>
                    <a:pt x="674" y="895"/>
                  </a:lnTo>
                  <a:lnTo>
                    <a:pt x="672" y="895"/>
                  </a:lnTo>
                  <a:lnTo>
                    <a:pt x="672" y="897"/>
                  </a:lnTo>
                  <a:lnTo>
                    <a:pt x="672" y="897"/>
                  </a:lnTo>
                  <a:lnTo>
                    <a:pt x="671" y="899"/>
                  </a:lnTo>
                  <a:lnTo>
                    <a:pt x="669" y="900"/>
                  </a:lnTo>
                  <a:lnTo>
                    <a:pt x="668" y="902"/>
                  </a:lnTo>
                  <a:lnTo>
                    <a:pt x="668" y="903"/>
                  </a:lnTo>
                  <a:lnTo>
                    <a:pt x="668" y="903"/>
                  </a:lnTo>
                  <a:lnTo>
                    <a:pt x="671" y="911"/>
                  </a:lnTo>
                  <a:lnTo>
                    <a:pt x="674" y="914"/>
                  </a:lnTo>
                  <a:lnTo>
                    <a:pt x="673" y="923"/>
                  </a:lnTo>
                  <a:lnTo>
                    <a:pt x="673" y="923"/>
                  </a:lnTo>
                  <a:lnTo>
                    <a:pt x="671" y="921"/>
                  </a:lnTo>
                  <a:lnTo>
                    <a:pt x="670" y="921"/>
                  </a:lnTo>
                  <a:lnTo>
                    <a:pt x="670" y="923"/>
                  </a:lnTo>
                  <a:lnTo>
                    <a:pt x="670" y="923"/>
                  </a:lnTo>
                  <a:lnTo>
                    <a:pt x="670" y="927"/>
                  </a:lnTo>
                  <a:lnTo>
                    <a:pt x="674" y="934"/>
                  </a:lnTo>
                  <a:lnTo>
                    <a:pt x="677" y="938"/>
                  </a:lnTo>
                  <a:lnTo>
                    <a:pt x="677" y="945"/>
                  </a:lnTo>
                  <a:lnTo>
                    <a:pt x="672" y="949"/>
                  </a:lnTo>
                  <a:lnTo>
                    <a:pt x="672" y="953"/>
                  </a:lnTo>
                  <a:lnTo>
                    <a:pt x="673" y="962"/>
                  </a:lnTo>
                  <a:lnTo>
                    <a:pt x="670" y="962"/>
                  </a:lnTo>
                  <a:lnTo>
                    <a:pt x="664" y="967"/>
                  </a:lnTo>
                  <a:lnTo>
                    <a:pt x="658" y="971"/>
                  </a:lnTo>
                  <a:lnTo>
                    <a:pt x="652" y="974"/>
                  </a:lnTo>
                  <a:lnTo>
                    <a:pt x="652" y="977"/>
                  </a:lnTo>
                  <a:lnTo>
                    <a:pt x="652" y="983"/>
                  </a:lnTo>
                  <a:lnTo>
                    <a:pt x="655" y="983"/>
                  </a:lnTo>
                  <a:lnTo>
                    <a:pt x="655" y="989"/>
                  </a:lnTo>
                  <a:lnTo>
                    <a:pt x="646" y="992"/>
                  </a:lnTo>
                  <a:lnTo>
                    <a:pt x="646" y="995"/>
                  </a:lnTo>
                  <a:lnTo>
                    <a:pt x="641" y="998"/>
                  </a:lnTo>
                  <a:lnTo>
                    <a:pt x="637" y="1002"/>
                  </a:lnTo>
                  <a:lnTo>
                    <a:pt x="633" y="1006"/>
                  </a:lnTo>
                  <a:lnTo>
                    <a:pt x="630" y="1009"/>
                  </a:lnTo>
                  <a:lnTo>
                    <a:pt x="630" y="1009"/>
                  </a:lnTo>
                  <a:lnTo>
                    <a:pt x="629" y="1015"/>
                  </a:lnTo>
                  <a:lnTo>
                    <a:pt x="629" y="1015"/>
                  </a:lnTo>
                  <a:lnTo>
                    <a:pt x="629" y="1021"/>
                  </a:lnTo>
                  <a:lnTo>
                    <a:pt x="629" y="1025"/>
                  </a:lnTo>
                  <a:lnTo>
                    <a:pt x="629" y="1028"/>
                  </a:lnTo>
                  <a:lnTo>
                    <a:pt x="628" y="1033"/>
                  </a:lnTo>
                  <a:lnTo>
                    <a:pt x="624" y="1036"/>
                  </a:lnTo>
                  <a:lnTo>
                    <a:pt x="620" y="1036"/>
                  </a:lnTo>
                  <a:lnTo>
                    <a:pt x="611" y="1033"/>
                  </a:lnTo>
                  <a:lnTo>
                    <a:pt x="608" y="1033"/>
                  </a:lnTo>
                  <a:lnTo>
                    <a:pt x="603" y="1036"/>
                  </a:lnTo>
                  <a:lnTo>
                    <a:pt x="597" y="1036"/>
                  </a:lnTo>
                  <a:lnTo>
                    <a:pt x="597" y="1041"/>
                  </a:lnTo>
                  <a:lnTo>
                    <a:pt x="603" y="1048"/>
                  </a:lnTo>
                  <a:lnTo>
                    <a:pt x="609" y="1055"/>
                  </a:lnTo>
                  <a:lnTo>
                    <a:pt x="609" y="1059"/>
                  </a:lnTo>
                  <a:lnTo>
                    <a:pt x="616" y="1062"/>
                  </a:lnTo>
                  <a:lnTo>
                    <a:pt x="618" y="1067"/>
                  </a:lnTo>
                  <a:lnTo>
                    <a:pt x="621" y="1069"/>
                  </a:lnTo>
                  <a:lnTo>
                    <a:pt x="628" y="1069"/>
                  </a:lnTo>
                  <a:lnTo>
                    <a:pt x="634" y="1073"/>
                  </a:lnTo>
                  <a:lnTo>
                    <a:pt x="641" y="1075"/>
                  </a:lnTo>
                  <a:lnTo>
                    <a:pt x="645" y="1075"/>
                  </a:lnTo>
                  <a:lnTo>
                    <a:pt x="652" y="1075"/>
                  </a:lnTo>
                  <a:lnTo>
                    <a:pt x="654" y="1072"/>
                  </a:lnTo>
                  <a:lnTo>
                    <a:pt x="654" y="1064"/>
                  </a:lnTo>
                  <a:lnTo>
                    <a:pt x="658" y="1063"/>
                  </a:lnTo>
                  <a:lnTo>
                    <a:pt x="658" y="1063"/>
                  </a:lnTo>
                  <a:lnTo>
                    <a:pt x="659" y="1062"/>
                  </a:lnTo>
                  <a:lnTo>
                    <a:pt x="661" y="1062"/>
                  </a:lnTo>
                  <a:lnTo>
                    <a:pt x="662" y="1063"/>
                  </a:lnTo>
                  <a:lnTo>
                    <a:pt x="662" y="1063"/>
                  </a:lnTo>
                  <a:lnTo>
                    <a:pt x="665" y="1065"/>
                  </a:lnTo>
                  <a:lnTo>
                    <a:pt x="670" y="1068"/>
                  </a:lnTo>
                  <a:lnTo>
                    <a:pt x="674" y="1062"/>
                  </a:lnTo>
                  <a:lnTo>
                    <a:pt x="679" y="1059"/>
                  </a:lnTo>
                  <a:lnTo>
                    <a:pt x="683" y="1055"/>
                  </a:lnTo>
                  <a:lnTo>
                    <a:pt x="690" y="1055"/>
                  </a:lnTo>
                  <a:lnTo>
                    <a:pt x="695" y="1053"/>
                  </a:lnTo>
                  <a:lnTo>
                    <a:pt x="700" y="1051"/>
                  </a:lnTo>
                  <a:lnTo>
                    <a:pt x="707" y="1048"/>
                  </a:lnTo>
                  <a:lnTo>
                    <a:pt x="707" y="1048"/>
                  </a:lnTo>
                  <a:lnTo>
                    <a:pt x="714" y="1047"/>
                  </a:lnTo>
                  <a:lnTo>
                    <a:pt x="714" y="1047"/>
                  </a:lnTo>
                  <a:lnTo>
                    <a:pt x="720" y="1047"/>
                  </a:lnTo>
                  <a:lnTo>
                    <a:pt x="731" y="1052"/>
                  </a:lnTo>
                  <a:lnTo>
                    <a:pt x="737" y="1057"/>
                  </a:lnTo>
                  <a:lnTo>
                    <a:pt x="743" y="1062"/>
                  </a:lnTo>
                  <a:lnTo>
                    <a:pt x="743" y="1070"/>
                  </a:lnTo>
                  <a:lnTo>
                    <a:pt x="744" y="1075"/>
                  </a:lnTo>
                  <a:lnTo>
                    <a:pt x="743" y="1080"/>
                  </a:lnTo>
                  <a:lnTo>
                    <a:pt x="750" y="1080"/>
                  </a:lnTo>
                  <a:lnTo>
                    <a:pt x="753" y="1074"/>
                  </a:lnTo>
                  <a:lnTo>
                    <a:pt x="753" y="1067"/>
                  </a:lnTo>
                  <a:lnTo>
                    <a:pt x="754" y="1062"/>
                  </a:lnTo>
                  <a:lnTo>
                    <a:pt x="755" y="1057"/>
                  </a:lnTo>
                  <a:lnTo>
                    <a:pt x="755" y="1050"/>
                  </a:lnTo>
                  <a:lnTo>
                    <a:pt x="753" y="1045"/>
                  </a:lnTo>
                  <a:lnTo>
                    <a:pt x="750" y="1041"/>
                  </a:lnTo>
                  <a:lnTo>
                    <a:pt x="744" y="1040"/>
                  </a:lnTo>
                  <a:lnTo>
                    <a:pt x="738" y="1040"/>
                  </a:lnTo>
                  <a:lnTo>
                    <a:pt x="742" y="1034"/>
                  </a:lnTo>
                  <a:lnTo>
                    <a:pt x="738" y="1028"/>
                  </a:lnTo>
                  <a:lnTo>
                    <a:pt x="739" y="1021"/>
                  </a:lnTo>
                  <a:lnTo>
                    <a:pt x="738" y="1016"/>
                  </a:lnTo>
                  <a:lnTo>
                    <a:pt x="735" y="1013"/>
                  </a:lnTo>
                  <a:lnTo>
                    <a:pt x="738" y="1009"/>
                  </a:lnTo>
                  <a:lnTo>
                    <a:pt x="738" y="1003"/>
                  </a:lnTo>
                  <a:lnTo>
                    <a:pt x="743" y="998"/>
                  </a:lnTo>
                  <a:lnTo>
                    <a:pt x="743" y="992"/>
                  </a:lnTo>
                  <a:lnTo>
                    <a:pt x="746" y="1002"/>
                  </a:lnTo>
                  <a:lnTo>
                    <a:pt x="747" y="1011"/>
                  </a:lnTo>
                  <a:lnTo>
                    <a:pt x="747" y="1011"/>
                  </a:lnTo>
                  <a:lnTo>
                    <a:pt x="746" y="1013"/>
                  </a:lnTo>
                  <a:lnTo>
                    <a:pt x="747" y="1017"/>
                  </a:lnTo>
                  <a:lnTo>
                    <a:pt x="747" y="1017"/>
                  </a:lnTo>
                  <a:lnTo>
                    <a:pt x="747" y="1023"/>
                  </a:lnTo>
                  <a:lnTo>
                    <a:pt x="747" y="1023"/>
                  </a:lnTo>
                  <a:lnTo>
                    <a:pt x="750" y="1024"/>
                  </a:lnTo>
                  <a:lnTo>
                    <a:pt x="753" y="1023"/>
                  </a:lnTo>
                  <a:lnTo>
                    <a:pt x="756" y="1022"/>
                  </a:lnTo>
                  <a:lnTo>
                    <a:pt x="761" y="1019"/>
                  </a:lnTo>
                  <a:lnTo>
                    <a:pt x="769" y="1010"/>
                  </a:lnTo>
                  <a:lnTo>
                    <a:pt x="776" y="1006"/>
                  </a:lnTo>
                  <a:lnTo>
                    <a:pt x="782" y="999"/>
                  </a:lnTo>
                  <a:lnTo>
                    <a:pt x="787" y="996"/>
                  </a:lnTo>
                  <a:lnTo>
                    <a:pt x="799" y="988"/>
                  </a:lnTo>
                  <a:lnTo>
                    <a:pt x="803" y="979"/>
                  </a:lnTo>
                  <a:lnTo>
                    <a:pt x="811" y="970"/>
                  </a:lnTo>
                  <a:lnTo>
                    <a:pt x="819" y="960"/>
                  </a:lnTo>
                  <a:lnTo>
                    <a:pt x="825" y="952"/>
                  </a:lnTo>
                  <a:lnTo>
                    <a:pt x="832" y="942"/>
                  </a:lnTo>
                  <a:lnTo>
                    <a:pt x="836" y="938"/>
                  </a:lnTo>
                  <a:lnTo>
                    <a:pt x="838" y="931"/>
                  </a:lnTo>
                  <a:lnTo>
                    <a:pt x="841" y="927"/>
                  </a:lnTo>
                  <a:lnTo>
                    <a:pt x="843" y="921"/>
                  </a:lnTo>
                  <a:lnTo>
                    <a:pt x="850" y="914"/>
                  </a:lnTo>
                  <a:lnTo>
                    <a:pt x="853" y="906"/>
                  </a:lnTo>
                  <a:lnTo>
                    <a:pt x="853" y="897"/>
                  </a:lnTo>
                  <a:lnTo>
                    <a:pt x="850" y="893"/>
                  </a:lnTo>
                  <a:lnTo>
                    <a:pt x="853" y="890"/>
                  </a:lnTo>
                  <a:lnTo>
                    <a:pt x="859" y="889"/>
                  </a:lnTo>
                  <a:lnTo>
                    <a:pt x="864" y="888"/>
                  </a:lnTo>
                  <a:lnTo>
                    <a:pt x="868" y="882"/>
                  </a:lnTo>
                  <a:lnTo>
                    <a:pt x="876" y="882"/>
                  </a:lnTo>
                  <a:lnTo>
                    <a:pt x="881" y="881"/>
                  </a:lnTo>
                  <a:lnTo>
                    <a:pt x="887" y="876"/>
                  </a:lnTo>
                  <a:lnTo>
                    <a:pt x="892" y="877"/>
                  </a:lnTo>
                  <a:lnTo>
                    <a:pt x="900" y="877"/>
                  </a:lnTo>
                  <a:lnTo>
                    <a:pt x="900" y="877"/>
                  </a:lnTo>
                  <a:lnTo>
                    <a:pt x="903" y="877"/>
                  </a:lnTo>
                  <a:lnTo>
                    <a:pt x="903" y="877"/>
                  </a:lnTo>
                  <a:lnTo>
                    <a:pt x="913" y="877"/>
                  </a:lnTo>
                  <a:lnTo>
                    <a:pt x="920" y="877"/>
                  </a:lnTo>
                  <a:lnTo>
                    <a:pt x="920" y="870"/>
                  </a:lnTo>
                  <a:lnTo>
                    <a:pt x="923" y="864"/>
                  </a:lnTo>
                  <a:lnTo>
                    <a:pt x="921" y="858"/>
                  </a:lnTo>
                  <a:lnTo>
                    <a:pt x="923" y="857"/>
                  </a:lnTo>
                  <a:lnTo>
                    <a:pt x="929" y="854"/>
                  </a:lnTo>
                  <a:lnTo>
                    <a:pt x="929" y="856"/>
                  </a:lnTo>
                  <a:lnTo>
                    <a:pt x="927" y="862"/>
                  </a:lnTo>
                  <a:lnTo>
                    <a:pt x="927" y="870"/>
                  </a:lnTo>
                  <a:lnTo>
                    <a:pt x="926" y="875"/>
                  </a:lnTo>
                  <a:lnTo>
                    <a:pt x="929" y="877"/>
                  </a:lnTo>
                  <a:lnTo>
                    <a:pt x="935" y="877"/>
                  </a:lnTo>
                  <a:lnTo>
                    <a:pt x="939" y="876"/>
                  </a:lnTo>
                  <a:lnTo>
                    <a:pt x="945" y="876"/>
                  </a:lnTo>
                  <a:lnTo>
                    <a:pt x="951" y="877"/>
                  </a:lnTo>
                  <a:lnTo>
                    <a:pt x="956" y="877"/>
                  </a:lnTo>
                  <a:lnTo>
                    <a:pt x="961" y="877"/>
                  </a:lnTo>
                  <a:lnTo>
                    <a:pt x="961" y="873"/>
                  </a:lnTo>
                  <a:lnTo>
                    <a:pt x="961" y="866"/>
                  </a:lnTo>
                  <a:lnTo>
                    <a:pt x="961" y="863"/>
                  </a:lnTo>
                  <a:lnTo>
                    <a:pt x="959" y="860"/>
                  </a:lnTo>
                  <a:lnTo>
                    <a:pt x="961" y="854"/>
                  </a:lnTo>
                  <a:lnTo>
                    <a:pt x="961" y="851"/>
                  </a:lnTo>
                  <a:lnTo>
                    <a:pt x="965" y="846"/>
                  </a:lnTo>
                  <a:lnTo>
                    <a:pt x="971" y="843"/>
                  </a:lnTo>
                  <a:lnTo>
                    <a:pt x="974" y="840"/>
                  </a:lnTo>
                  <a:lnTo>
                    <a:pt x="971" y="851"/>
                  </a:lnTo>
                  <a:lnTo>
                    <a:pt x="968" y="855"/>
                  </a:lnTo>
                  <a:lnTo>
                    <a:pt x="968" y="860"/>
                  </a:lnTo>
                  <a:lnTo>
                    <a:pt x="971" y="864"/>
                  </a:lnTo>
                  <a:lnTo>
                    <a:pt x="971" y="868"/>
                  </a:lnTo>
                  <a:lnTo>
                    <a:pt x="974" y="875"/>
                  </a:lnTo>
                  <a:lnTo>
                    <a:pt x="977" y="877"/>
                  </a:lnTo>
                  <a:lnTo>
                    <a:pt x="986" y="881"/>
                  </a:lnTo>
                  <a:lnTo>
                    <a:pt x="992" y="886"/>
                  </a:lnTo>
                  <a:lnTo>
                    <a:pt x="992" y="886"/>
                  </a:lnTo>
                  <a:lnTo>
                    <a:pt x="993" y="885"/>
                  </a:lnTo>
                  <a:lnTo>
                    <a:pt x="996" y="883"/>
                  </a:lnTo>
                  <a:lnTo>
                    <a:pt x="996" y="883"/>
                  </a:lnTo>
                  <a:lnTo>
                    <a:pt x="999" y="885"/>
                  </a:lnTo>
                  <a:lnTo>
                    <a:pt x="1001" y="886"/>
                  </a:lnTo>
                  <a:lnTo>
                    <a:pt x="1001" y="890"/>
                  </a:lnTo>
                  <a:lnTo>
                    <a:pt x="1007" y="895"/>
                  </a:lnTo>
                  <a:lnTo>
                    <a:pt x="1012" y="898"/>
                  </a:lnTo>
                  <a:lnTo>
                    <a:pt x="1012" y="901"/>
                  </a:lnTo>
                  <a:lnTo>
                    <a:pt x="1006" y="902"/>
                  </a:lnTo>
                  <a:lnTo>
                    <a:pt x="1001" y="901"/>
                  </a:lnTo>
                  <a:lnTo>
                    <a:pt x="997" y="899"/>
                  </a:lnTo>
                  <a:lnTo>
                    <a:pt x="988" y="897"/>
                  </a:lnTo>
                  <a:lnTo>
                    <a:pt x="984" y="894"/>
                  </a:lnTo>
                  <a:lnTo>
                    <a:pt x="980" y="894"/>
                  </a:lnTo>
                  <a:lnTo>
                    <a:pt x="976" y="894"/>
                  </a:lnTo>
                  <a:lnTo>
                    <a:pt x="962" y="893"/>
                  </a:lnTo>
                  <a:lnTo>
                    <a:pt x="958" y="890"/>
                  </a:lnTo>
                  <a:lnTo>
                    <a:pt x="948" y="888"/>
                  </a:lnTo>
                  <a:lnTo>
                    <a:pt x="944" y="888"/>
                  </a:lnTo>
                  <a:lnTo>
                    <a:pt x="936" y="888"/>
                  </a:lnTo>
                  <a:lnTo>
                    <a:pt x="929" y="887"/>
                  </a:lnTo>
                  <a:lnTo>
                    <a:pt x="925" y="887"/>
                  </a:lnTo>
                  <a:lnTo>
                    <a:pt x="931" y="891"/>
                  </a:lnTo>
                  <a:lnTo>
                    <a:pt x="934" y="894"/>
                  </a:lnTo>
                  <a:lnTo>
                    <a:pt x="939" y="899"/>
                  </a:lnTo>
                  <a:lnTo>
                    <a:pt x="939" y="899"/>
                  </a:lnTo>
                  <a:lnTo>
                    <a:pt x="940" y="899"/>
                  </a:lnTo>
                  <a:lnTo>
                    <a:pt x="942" y="900"/>
                  </a:lnTo>
                  <a:lnTo>
                    <a:pt x="942" y="900"/>
                  </a:lnTo>
                  <a:lnTo>
                    <a:pt x="945" y="899"/>
                  </a:lnTo>
                  <a:lnTo>
                    <a:pt x="946" y="898"/>
                  </a:lnTo>
                  <a:lnTo>
                    <a:pt x="948" y="898"/>
                  </a:lnTo>
                  <a:lnTo>
                    <a:pt x="948" y="898"/>
                  </a:lnTo>
                  <a:lnTo>
                    <a:pt x="951" y="899"/>
                  </a:lnTo>
                  <a:lnTo>
                    <a:pt x="954" y="900"/>
                  </a:lnTo>
                  <a:lnTo>
                    <a:pt x="957" y="902"/>
                  </a:lnTo>
                  <a:lnTo>
                    <a:pt x="963" y="902"/>
                  </a:lnTo>
                  <a:lnTo>
                    <a:pt x="968" y="903"/>
                  </a:lnTo>
                  <a:lnTo>
                    <a:pt x="974" y="905"/>
                  </a:lnTo>
                  <a:lnTo>
                    <a:pt x="981" y="907"/>
                  </a:lnTo>
                  <a:lnTo>
                    <a:pt x="978" y="912"/>
                  </a:lnTo>
                  <a:lnTo>
                    <a:pt x="973" y="912"/>
                  </a:lnTo>
                  <a:lnTo>
                    <a:pt x="964" y="914"/>
                  </a:lnTo>
                  <a:lnTo>
                    <a:pt x="954" y="917"/>
                  </a:lnTo>
                  <a:lnTo>
                    <a:pt x="954" y="917"/>
                  </a:lnTo>
                  <a:lnTo>
                    <a:pt x="952" y="916"/>
                  </a:lnTo>
                  <a:lnTo>
                    <a:pt x="950" y="915"/>
                  </a:lnTo>
                  <a:lnTo>
                    <a:pt x="950" y="917"/>
                  </a:lnTo>
                  <a:lnTo>
                    <a:pt x="950" y="917"/>
                  </a:lnTo>
                  <a:lnTo>
                    <a:pt x="949" y="923"/>
                  </a:lnTo>
                  <a:lnTo>
                    <a:pt x="948" y="927"/>
                  </a:lnTo>
                  <a:lnTo>
                    <a:pt x="952" y="927"/>
                  </a:lnTo>
                  <a:lnTo>
                    <a:pt x="957" y="927"/>
                  </a:lnTo>
                  <a:lnTo>
                    <a:pt x="961" y="927"/>
                  </a:lnTo>
                  <a:lnTo>
                    <a:pt x="961" y="927"/>
                  </a:lnTo>
                  <a:lnTo>
                    <a:pt x="962" y="927"/>
                  </a:lnTo>
                  <a:lnTo>
                    <a:pt x="965" y="927"/>
                  </a:lnTo>
                  <a:lnTo>
                    <a:pt x="965" y="927"/>
                  </a:lnTo>
                  <a:lnTo>
                    <a:pt x="969" y="927"/>
                  </a:lnTo>
                  <a:lnTo>
                    <a:pt x="970" y="927"/>
                  </a:lnTo>
                  <a:lnTo>
                    <a:pt x="971" y="928"/>
                  </a:lnTo>
                  <a:lnTo>
                    <a:pt x="971" y="928"/>
                  </a:lnTo>
                  <a:lnTo>
                    <a:pt x="977" y="933"/>
                  </a:lnTo>
                  <a:lnTo>
                    <a:pt x="977" y="933"/>
                  </a:lnTo>
                  <a:lnTo>
                    <a:pt x="984" y="937"/>
                  </a:lnTo>
                  <a:lnTo>
                    <a:pt x="984" y="937"/>
                  </a:lnTo>
                  <a:lnTo>
                    <a:pt x="986" y="938"/>
                  </a:lnTo>
                  <a:lnTo>
                    <a:pt x="988" y="940"/>
                  </a:lnTo>
                  <a:lnTo>
                    <a:pt x="988" y="940"/>
                  </a:lnTo>
                  <a:lnTo>
                    <a:pt x="992" y="942"/>
                  </a:lnTo>
                  <a:lnTo>
                    <a:pt x="994" y="943"/>
                  </a:lnTo>
                  <a:lnTo>
                    <a:pt x="995" y="945"/>
                  </a:lnTo>
                  <a:lnTo>
                    <a:pt x="995" y="945"/>
                  </a:lnTo>
                  <a:lnTo>
                    <a:pt x="995" y="946"/>
                  </a:lnTo>
                  <a:lnTo>
                    <a:pt x="997" y="948"/>
                  </a:lnTo>
                  <a:lnTo>
                    <a:pt x="1000" y="950"/>
                  </a:lnTo>
                  <a:lnTo>
                    <a:pt x="1000" y="950"/>
                  </a:lnTo>
                  <a:lnTo>
                    <a:pt x="1005" y="952"/>
                  </a:lnTo>
                  <a:lnTo>
                    <a:pt x="1005" y="952"/>
                  </a:lnTo>
                  <a:lnTo>
                    <a:pt x="1010" y="953"/>
                  </a:lnTo>
                  <a:lnTo>
                    <a:pt x="1012" y="954"/>
                  </a:lnTo>
                  <a:lnTo>
                    <a:pt x="1021" y="956"/>
                  </a:lnTo>
                  <a:lnTo>
                    <a:pt x="1021" y="956"/>
                  </a:lnTo>
                  <a:lnTo>
                    <a:pt x="1030" y="955"/>
                  </a:lnTo>
                  <a:lnTo>
                    <a:pt x="1030" y="955"/>
                  </a:lnTo>
                  <a:lnTo>
                    <a:pt x="1032" y="953"/>
                  </a:lnTo>
                  <a:lnTo>
                    <a:pt x="1035" y="953"/>
                  </a:lnTo>
                  <a:lnTo>
                    <a:pt x="1035" y="953"/>
                  </a:lnTo>
                  <a:lnTo>
                    <a:pt x="1043" y="952"/>
                  </a:lnTo>
                  <a:lnTo>
                    <a:pt x="1053" y="952"/>
                  </a:lnTo>
                  <a:lnTo>
                    <a:pt x="1057" y="953"/>
                  </a:lnTo>
                  <a:lnTo>
                    <a:pt x="1057" y="953"/>
                  </a:lnTo>
                  <a:lnTo>
                    <a:pt x="1058" y="953"/>
                  </a:lnTo>
                  <a:lnTo>
                    <a:pt x="1063" y="954"/>
                  </a:lnTo>
                  <a:lnTo>
                    <a:pt x="1063" y="954"/>
                  </a:lnTo>
                  <a:lnTo>
                    <a:pt x="1066" y="954"/>
                  </a:lnTo>
                  <a:lnTo>
                    <a:pt x="1068" y="954"/>
                  </a:lnTo>
                  <a:lnTo>
                    <a:pt x="1068" y="954"/>
                  </a:lnTo>
                  <a:lnTo>
                    <a:pt x="1073" y="952"/>
                  </a:lnTo>
                  <a:lnTo>
                    <a:pt x="1077" y="951"/>
                  </a:lnTo>
                  <a:lnTo>
                    <a:pt x="1081" y="948"/>
                  </a:lnTo>
                  <a:lnTo>
                    <a:pt x="1087" y="948"/>
                  </a:lnTo>
                  <a:lnTo>
                    <a:pt x="1092" y="946"/>
                  </a:lnTo>
                  <a:lnTo>
                    <a:pt x="1095" y="940"/>
                  </a:lnTo>
                  <a:lnTo>
                    <a:pt x="1097" y="946"/>
                  </a:lnTo>
                  <a:lnTo>
                    <a:pt x="1103" y="948"/>
                  </a:lnTo>
                  <a:lnTo>
                    <a:pt x="1108" y="951"/>
                  </a:lnTo>
                  <a:lnTo>
                    <a:pt x="1108" y="955"/>
                  </a:lnTo>
                  <a:lnTo>
                    <a:pt x="1111" y="958"/>
                  </a:lnTo>
                  <a:lnTo>
                    <a:pt x="1116" y="960"/>
                  </a:lnTo>
                  <a:lnTo>
                    <a:pt x="1120" y="960"/>
                  </a:lnTo>
                  <a:lnTo>
                    <a:pt x="1127" y="955"/>
                  </a:lnTo>
                  <a:lnTo>
                    <a:pt x="1127" y="948"/>
                  </a:lnTo>
                  <a:lnTo>
                    <a:pt x="1132" y="948"/>
                  </a:lnTo>
                  <a:lnTo>
                    <a:pt x="1132" y="950"/>
                  </a:lnTo>
                  <a:lnTo>
                    <a:pt x="1136" y="954"/>
                  </a:lnTo>
                  <a:lnTo>
                    <a:pt x="1136" y="954"/>
                  </a:lnTo>
                  <a:lnTo>
                    <a:pt x="1136" y="955"/>
                  </a:lnTo>
                  <a:lnTo>
                    <a:pt x="1136" y="958"/>
                  </a:lnTo>
                  <a:lnTo>
                    <a:pt x="1136" y="961"/>
                  </a:lnTo>
                  <a:lnTo>
                    <a:pt x="1136" y="961"/>
                  </a:lnTo>
                  <a:lnTo>
                    <a:pt x="1134" y="965"/>
                  </a:lnTo>
                  <a:lnTo>
                    <a:pt x="1134" y="968"/>
                  </a:lnTo>
                  <a:lnTo>
                    <a:pt x="1134" y="968"/>
                  </a:lnTo>
                  <a:lnTo>
                    <a:pt x="1136" y="974"/>
                  </a:lnTo>
                  <a:lnTo>
                    <a:pt x="1145" y="975"/>
                  </a:lnTo>
                  <a:lnTo>
                    <a:pt x="1145" y="978"/>
                  </a:lnTo>
                  <a:lnTo>
                    <a:pt x="1142" y="979"/>
                  </a:lnTo>
                  <a:lnTo>
                    <a:pt x="1139" y="985"/>
                  </a:lnTo>
                  <a:lnTo>
                    <a:pt x="1131" y="987"/>
                  </a:lnTo>
                  <a:lnTo>
                    <a:pt x="1123" y="990"/>
                  </a:lnTo>
                  <a:lnTo>
                    <a:pt x="1116" y="994"/>
                  </a:lnTo>
                  <a:lnTo>
                    <a:pt x="1116" y="994"/>
                  </a:lnTo>
                  <a:lnTo>
                    <a:pt x="1106" y="996"/>
                  </a:lnTo>
                  <a:lnTo>
                    <a:pt x="1103" y="1000"/>
                  </a:lnTo>
                  <a:lnTo>
                    <a:pt x="1096" y="1004"/>
                  </a:lnTo>
                  <a:lnTo>
                    <a:pt x="1093" y="1003"/>
                  </a:lnTo>
                  <a:lnTo>
                    <a:pt x="1087" y="1006"/>
                  </a:lnTo>
                  <a:lnTo>
                    <a:pt x="1081" y="1012"/>
                  </a:lnTo>
                  <a:lnTo>
                    <a:pt x="1081" y="1012"/>
                  </a:lnTo>
                  <a:lnTo>
                    <a:pt x="1077" y="1011"/>
                  </a:lnTo>
                  <a:lnTo>
                    <a:pt x="1074" y="1010"/>
                  </a:lnTo>
                  <a:lnTo>
                    <a:pt x="1072" y="1012"/>
                  </a:lnTo>
                  <a:lnTo>
                    <a:pt x="1072" y="1012"/>
                  </a:lnTo>
                  <a:lnTo>
                    <a:pt x="1068" y="1017"/>
                  </a:lnTo>
                  <a:lnTo>
                    <a:pt x="1068" y="1017"/>
                  </a:lnTo>
                  <a:lnTo>
                    <a:pt x="1063" y="1022"/>
                  </a:lnTo>
                  <a:lnTo>
                    <a:pt x="1059" y="1022"/>
                  </a:lnTo>
                  <a:lnTo>
                    <a:pt x="1058" y="1026"/>
                  </a:lnTo>
                  <a:lnTo>
                    <a:pt x="1053" y="1028"/>
                  </a:lnTo>
                  <a:lnTo>
                    <a:pt x="1053" y="1028"/>
                  </a:lnTo>
                  <a:lnTo>
                    <a:pt x="1053" y="1028"/>
                  </a:lnTo>
                  <a:lnTo>
                    <a:pt x="1050" y="1028"/>
                  </a:lnTo>
                  <a:lnTo>
                    <a:pt x="1050" y="1028"/>
                  </a:lnTo>
                  <a:lnTo>
                    <a:pt x="1042" y="1032"/>
                  </a:lnTo>
                  <a:lnTo>
                    <a:pt x="1036" y="1035"/>
                  </a:lnTo>
                  <a:lnTo>
                    <a:pt x="1030" y="1040"/>
                  </a:lnTo>
                  <a:lnTo>
                    <a:pt x="1023" y="1046"/>
                  </a:lnTo>
                  <a:lnTo>
                    <a:pt x="1022" y="1052"/>
                  </a:lnTo>
                  <a:lnTo>
                    <a:pt x="1022" y="1057"/>
                  </a:lnTo>
                  <a:lnTo>
                    <a:pt x="1027" y="1061"/>
                  </a:lnTo>
                  <a:lnTo>
                    <a:pt x="1034" y="1064"/>
                  </a:lnTo>
                  <a:lnTo>
                    <a:pt x="1039" y="1064"/>
                  </a:lnTo>
                  <a:lnTo>
                    <a:pt x="1043" y="1062"/>
                  </a:lnTo>
                  <a:lnTo>
                    <a:pt x="1043" y="1062"/>
                  </a:lnTo>
                  <a:lnTo>
                    <a:pt x="1044" y="1059"/>
                  </a:lnTo>
                  <a:lnTo>
                    <a:pt x="1045" y="1058"/>
                  </a:lnTo>
                  <a:lnTo>
                    <a:pt x="1047" y="1057"/>
                  </a:lnTo>
                  <a:lnTo>
                    <a:pt x="1047" y="1057"/>
                  </a:lnTo>
                  <a:lnTo>
                    <a:pt x="1049" y="1057"/>
                  </a:lnTo>
                  <a:lnTo>
                    <a:pt x="1054" y="1058"/>
                  </a:lnTo>
                  <a:lnTo>
                    <a:pt x="1054" y="1058"/>
                  </a:lnTo>
                  <a:lnTo>
                    <a:pt x="1057" y="1059"/>
                  </a:lnTo>
                  <a:lnTo>
                    <a:pt x="1057" y="1059"/>
                  </a:lnTo>
                  <a:lnTo>
                    <a:pt x="1062" y="1060"/>
                  </a:lnTo>
                  <a:lnTo>
                    <a:pt x="1062" y="1060"/>
                  </a:lnTo>
                  <a:lnTo>
                    <a:pt x="1069" y="1059"/>
                  </a:lnTo>
                  <a:lnTo>
                    <a:pt x="1074" y="1059"/>
                  </a:lnTo>
                  <a:lnTo>
                    <a:pt x="1074" y="1059"/>
                  </a:lnTo>
                  <a:lnTo>
                    <a:pt x="1075" y="1058"/>
                  </a:lnTo>
                  <a:lnTo>
                    <a:pt x="1079" y="1056"/>
                  </a:lnTo>
                  <a:lnTo>
                    <a:pt x="1079" y="1056"/>
                  </a:lnTo>
                  <a:lnTo>
                    <a:pt x="1080" y="1052"/>
                  </a:lnTo>
                  <a:lnTo>
                    <a:pt x="1082" y="1051"/>
                  </a:lnTo>
                  <a:lnTo>
                    <a:pt x="1086" y="1049"/>
                  </a:lnTo>
                  <a:lnTo>
                    <a:pt x="1086" y="1049"/>
                  </a:lnTo>
                  <a:lnTo>
                    <a:pt x="1087" y="1048"/>
                  </a:lnTo>
                  <a:lnTo>
                    <a:pt x="1090" y="1047"/>
                  </a:lnTo>
                  <a:lnTo>
                    <a:pt x="1090" y="1047"/>
                  </a:lnTo>
                  <a:lnTo>
                    <a:pt x="1097" y="1043"/>
                  </a:lnTo>
                  <a:lnTo>
                    <a:pt x="1091" y="1050"/>
                  </a:lnTo>
                  <a:lnTo>
                    <a:pt x="1084" y="1055"/>
                  </a:lnTo>
                  <a:lnTo>
                    <a:pt x="1080" y="1059"/>
                  </a:lnTo>
                  <a:lnTo>
                    <a:pt x="1080" y="1059"/>
                  </a:lnTo>
                  <a:lnTo>
                    <a:pt x="1078" y="1063"/>
                  </a:lnTo>
                  <a:lnTo>
                    <a:pt x="1078" y="1063"/>
                  </a:lnTo>
                  <a:lnTo>
                    <a:pt x="1078" y="1065"/>
                  </a:lnTo>
                  <a:lnTo>
                    <a:pt x="1078" y="1068"/>
                  </a:lnTo>
                  <a:lnTo>
                    <a:pt x="1080" y="1070"/>
                  </a:lnTo>
                  <a:lnTo>
                    <a:pt x="1080" y="1070"/>
                  </a:lnTo>
                  <a:lnTo>
                    <a:pt x="1083" y="1074"/>
                  </a:lnTo>
                  <a:lnTo>
                    <a:pt x="1085" y="1076"/>
                  </a:lnTo>
                  <a:lnTo>
                    <a:pt x="1091" y="1080"/>
                  </a:lnTo>
                  <a:lnTo>
                    <a:pt x="1094" y="1085"/>
                  </a:lnTo>
                  <a:lnTo>
                    <a:pt x="1097" y="1088"/>
                  </a:lnTo>
                  <a:lnTo>
                    <a:pt x="1104" y="1088"/>
                  </a:lnTo>
                  <a:lnTo>
                    <a:pt x="1107" y="1084"/>
                  </a:lnTo>
                  <a:lnTo>
                    <a:pt x="1111" y="1083"/>
                  </a:lnTo>
                  <a:lnTo>
                    <a:pt x="1114" y="1080"/>
                  </a:lnTo>
                  <a:lnTo>
                    <a:pt x="1117" y="1084"/>
                  </a:lnTo>
                  <a:lnTo>
                    <a:pt x="1122" y="1088"/>
                  </a:lnTo>
                  <a:lnTo>
                    <a:pt x="1128" y="1096"/>
                  </a:lnTo>
                  <a:lnTo>
                    <a:pt x="1133" y="1106"/>
                  </a:lnTo>
                  <a:lnTo>
                    <a:pt x="1134" y="1116"/>
                  </a:lnTo>
                  <a:lnTo>
                    <a:pt x="1134" y="1116"/>
                  </a:lnTo>
                  <a:lnTo>
                    <a:pt x="1133" y="1119"/>
                  </a:lnTo>
                  <a:lnTo>
                    <a:pt x="1133" y="1119"/>
                  </a:lnTo>
                  <a:lnTo>
                    <a:pt x="1132" y="1122"/>
                  </a:lnTo>
                  <a:lnTo>
                    <a:pt x="1131" y="1124"/>
                  </a:lnTo>
                  <a:lnTo>
                    <a:pt x="1129" y="1129"/>
                  </a:lnTo>
                  <a:lnTo>
                    <a:pt x="1129" y="1129"/>
                  </a:lnTo>
                  <a:lnTo>
                    <a:pt x="1127" y="1130"/>
                  </a:lnTo>
                  <a:lnTo>
                    <a:pt x="1126" y="1131"/>
                  </a:lnTo>
                  <a:lnTo>
                    <a:pt x="1126" y="1133"/>
                  </a:lnTo>
                  <a:lnTo>
                    <a:pt x="1126" y="1133"/>
                  </a:lnTo>
                  <a:lnTo>
                    <a:pt x="1124" y="1142"/>
                  </a:lnTo>
                  <a:lnTo>
                    <a:pt x="1124" y="1146"/>
                  </a:lnTo>
                  <a:lnTo>
                    <a:pt x="1128" y="1150"/>
                  </a:lnTo>
                  <a:lnTo>
                    <a:pt x="1128" y="1150"/>
                  </a:lnTo>
                  <a:lnTo>
                    <a:pt x="1128" y="1154"/>
                  </a:lnTo>
                  <a:lnTo>
                    <a:pt x="1128" y="1154"/>
                  </a:lnTo>
                  <a:lnTo>
                    <a:pt x="1127" y="1159"/>
                  </a:lnTo>
                  <a:lnTo>
                    <a:pt x="1122" y="1159"/>
                  </a:lnTo>
                  <a:lnTo>
                    <a:pt x="1118" y="1165"/>
                  </a:lnTo>
                  <a:lnTo>
                    <a:pt x="1118" y="1165"/>
                  </a:lnTo>
                  <a:lnTo>
                    <a:pt x="1116" y="1163"/>
                  </a:lnTo>
                  <a:lnTo>
                    <a:pt x="1114" y="1163"/>
                  </a:lnTo>
                  <a:lnTo>
                    <a:pt x="1114" y="1165"/>
                  </a:lnTo>
                  <a:lnTo>
                    <a:pt x="1114" y="1165"/>
                  </a:lnTo>
                  <a:lnTo>
                    <a:pt x="1112" y="1168"/>
                  </a:lnTo>
                  <a:lnTo>
                    <a:pt x="1115" y="1173"/>
                  </a:lnTo>
                  <a:lnTo>
                    <a:pt x="1123" y="1179"/>
                  </a:lnTo>
                  <a:lnTo>
                    <a:pt x="1129" y="1182"/>
                  </a:lnTo>
                  <a:lnTo>
                    <a:pt x="1138" y="1182"/>
                  </a:lnTo>
                  <a:lnTo>
                    <a:pt x="1141" y="1190"/>
                  </a:lnTo>
                  <a:lnTo>
                    <a:pt x="1145" y="1190"/>
                  </a:lnTo>
                  <a:lnTo>
                    <a:pt x="1152" y="1194"/>
                  </a:lnTo>
                  <a:lnTo>
                    <a:pt x="1152" y="1194"/>
                  </a:lnTo>
                  <a:lnTo>
                    <a:pt x="1155" y="1194"/>
                  </a:lnTo>
                  <a:lnTo>
                    <a:pt x="1155" y="1194"/>
                  </a:lnTo>
                  <a:lnTo>
                    <a:pt x="1163" y="1194"/>
                  </a:lnTo>
                  <a:lnTo>
                    <a:pt x="1168" y="1194"/>
                  </a:lnTo>
                  <a:lnTo>
                    <a:pt x="1176" y="1194"/>
                  </a:lnTo>
                  <a:lnTo>
                    <a:pt x="1179" y="1190"/>
                  </a:lnTo>
                  <a:lnTo>
                    <a:pt x="1184" y="1186"/>
                  </a:lnTo>
                  <a:lnTo>
                    <a:pt x="1189" y="1181"/>
                  </a:lnTo>
                  <a:lnTo>
                    <a:pt x="1194" y="1177"/>
                  </a:lnTo>
                  <a:lnTo>
                    <a:pt x="1194" y="1177"/>
                  </a:lnTo>
                  <a:lnTo>
                    <a:pt x="1194" y="1175"/>
                  </a:lnTo>
                  <a:lnTo>
                    <a:pt x="1199" y="1175"/>
                  </a:lnTo>
                  <a:lnTo>
                    <a:pt x="1199" y="1175"/>
                  </a:lnTo>
                  <a:lnTo>
                    <a:pt x="1205" y="1173"/>
                  </a:lnTo>
                  <a:lnTo>
                    <a:pt x="1207" y="1173"/>
                  </a:lnTo>
                  <a:lnTo>
                    <a:pt x="1207" y="1167"/>
                  </a:lnTo>
                  <a:lnTo>
                    <a:pt x="1207" y="1167"/>
                  </a:lnTo>
                  <a:lnTo>
                    <a:pt x="1206" y="1166"/>
                  </a:lnTo>
                  <a:lnTo>
                    <a:pt x="1206" y="1163"/>
                  </a:lnTo>
                  <a:lnTo>
                    <a:pt x="1207" y="1162"/>
                  </a:lnTo>
                  <a:lnTo>
                    <a:pt x="1207" y="1162"/>
                  </a:lnTo>
                  <a:lnTo>
                    <a:pt x="1212" y="1159"/>
                  </a:lnTo>
                  <a:lnTo>
                    <a:pt x="1214" y="1157"/>
                  </a:lnTo>
                  <a:lnTo>
                    <a:pt x="1214" y="1157"/>
                  </a:lnTo>
                  <a:lnTo>
                    <a:pt x="1216" y="1152"/>
                  </a:lnTo>
                  <a:lnTo>
                    <a:pt x="1218" y="1149"/>
                  </a:lnTo>
                  <a:lnTo>
                    <a:pt x="1223" y="1145"/>
                  </a:lnTo>
                  <a:lnTo>
                    <a:pt x="1228" y="1141"/>
                  </a:lnTo>
                  <a:lnTo>
                    <a:pt x="1232" y="1140"/>
                  </a:lnTo>
                  <a:lnTo>
                    <a:pt x="1239" y="1137"/>
                  </a:lnTo>
                  <a:lnTo>
                    <a:pt x="1243" y="1135"/>
                  </a:lnTo>
                  <a:lnTo>
                    <a:pt x="1243" y="1135"/>
                  </a:lnTo>
                  <a:lnTo>
                    <a:pt x="1244" y="1134"/>
                  </a:lnTo>
                  <a:lnTo>
                    <a:pt x="1246" y="1133"/>
                  </a:lnTo>
                  <a:lnTo>
                    <a:pt x="1249" y="1133"/>
                  </a:lnTo>
                  <a:lnTo>
                    <a:pt x="1249" y="1133"/>
                  </a:lnTo>
                  <a:lnTo>
                    <a:pt x="1255" y="1133"/>
                  </a:lnTo>
                  <a:lnTo>
                    <a:pt x="1255" y="1133"/>
                  </a:lnTo>
                  <a:lnTo>
                    <a:pt x="1266" y="1132"/>
                  </a:lnTo>
                  <a:lnTo>
                    <a:pt x="1273" y="1132"/>
                  </a:lnTo>
                  <a:lnTo>
                    <a:pt x="1280" y="1137"/>
                  </a:lnTo>
                  <a:lnTo>
                    <a:pt x="1286" y="1134"/>
                  </a:lnTo>
                  <a:lnTo>
                    <a:pt x="1286" y="1130"/>
                  </a:lnTo>
                  <a:lnTo>
                    <a:pt x="1286" y="1130"/>
                  </a:lnTo>
                  <a:lnTo>
                    <a:pt x="1287" y="1128"/>
                  </a:lnTo>
                  <a:lnTo>
                    <a:pt x="1290" y="1124"/>
                  </a:lnTo>
                  <a:lnTo>
                    <a:pt x="1290" y="1124"/>
                  </a:lnTo>
                  <a:lnTo>
                    <a:pt x="1299" y="1116"/>
                  </a:lnTo>
                  <a:lnTo>
                    <a:pt x="1303" y="1116"/>
                  </a:lnTo>
                  <a:lnTo>
                    <a:pt x="1306" y="1116"/>
                  </a:lnTo>
                  <a:lnTo>
                    <a:pt x="1311" y="1112"/>
                  </a:lnTo>
                  <a:lnTo>
                    <a:pt x="1311" y="1108"/>
                  </a:lnTo>
                  <a:lnTo>
                    <a:pt x="1311" y="1101"/>
                  </a:lnTo>
                  <a:lnTo>
                    <a:pt x="1317" y="1096"/>
                  </a:lnTo>
                  <a:lnTo>
                    <a:pt x="1324" y="1093"/>
                  </a:lnTo>
                  <a:lnTo>
                    <a:pt x="1330" y="1093"/>
                  </a:lnTo>
                  <a:lnTo>
                    <a:pt x="1340" y="1095"/>
                  </a:lnTo>
                  <a:lnTo>
                    <a:pt x="1340" y="1095"/>
                  </a:lnTo>
                  <a:lnTo>
                    <a:pt x="1343" y="1095"/>
                  </a:lnTo>
                  <a:lnTo>
                    <a:pt x="1347" y="1095"/>
                  </a:lnTo>
                  <a:lnTo>
                    <a:pt x="1348" y="1097"/>
                  </a:lnTo>
                  <a:lnTo>
                    <a:pt x="1348" y="1097"/>
                  </a:lnTo>
                  <a:lnTo>
                    <a:pt x="1348" y="1098"/>
                  </a:lnTo>
                  <a:lnTo>
                    <a:pt x="1349" y="1100"/>
                  </a:lnTo>
                  <a:lnTo>
                    <a:pt x="1352" y="1104"/>
                  </a:lnTo>
                  <a:lnTo>
                    <a:pt x="1352" y="1104"/>
                  </a:lnTo>
                  <a:lnTo>
                    <a:pt x="1355" y="1107"/>
                  </a:lnTo>
                  <a:lnTo>
                    <a:pt x="1359" y="1110"/>
                  </a:lnTo>
                  <a:lnTo>
                    <a:pt x="1366" y="1109"/>
                  </a:lnTo>
                  <a:lnTo>
                    <a:pt x="1370" y="1105"/>
                  </a:lnTo>
                  <a:lnTo>
                    <a:pt x="1373" y="1102"/>
                  </a:lnTo>
                  <a:lnTo>
                    <a:pt x="1378" y="1102"/>
                  </a:lnTo>
                  <a:lnTo>
                    <a:pt x="1383" y="1102"/>
                  </a:lnTo>
                  <a:lnTo>
                    <a:pt x="1388" y="1104"/>
                  </a:lnTo>
                  <a:lnTo>
                    <a:pt x="1396" y="1102"/>
                  </a:lnTo>
                  <a:lnTo>
                    <a:pt x="1404" y="1102"/>
                  </a:lnTo>
                  <a:lnTo>
                    <a:pt x="1409" y="1101"/>
                  </a:lnTo>
                  <a:lnTo>
                    <a:pt x="1412" y="1097"/>
                  </a:lnTo>
                  <a:lnTo>
                    <a:pt x="1412" y="1093"/>
                  </a:lnTo>
                  <a:lnTo>
                    <a:pt x="1409" y="1087"/>
                  </a:lnTo>
                  <a:lnTo>
                    <a:pt x="1409" y="1087"/>
                  </a:lnTo>
                  <a:lnTo>
                    <a:pt x="1409" y="1083"/>
                  </a:lnTo>
                  <a:lnTo>
                    <a:pt x="1409" y="1083"/>
                  </a:lnTo>
                  <a:lnTo>
                    <a:pt x="1410" y="1079"/>
                  </a:lnTo>
                  <a:lnTo>
                    <a:pt x="1412" y="1075"/>
                  </a:lnTo>
                  <a:lnTo>
                    <a:pt x="1412" y="1075"/>
                  </a:lnTo>
                  <a:lnTo>
                    <a:pt x="1413" y="1073"/>
                  </a:lnTo>
                  <a:lnTo>
                    <a:pt x="1418" y="1071"/>
                  </a:lnTo>
                  <a:lnTo>
                    <a:pt x="1418" y="1071"/>
                  </a:lnTo>
                  <a:lnTo>
                    <a:pt x="1419" y="1069"/>
                  </a:lnTo>
                  <a:lnTo>
                    <a:pt x="1419" y="1069"/>
                  </a:lnTo>
                  <a:lnTo>
                    <a:pt x="1420" y="1067"/>
                  </a:lnTo>
                  <a:lnTo>
                    <a:pt x="1420" y="1065"/>
                  </a:lnTo>
                  <a:lnTo>
                    <a:pt x="1423" y="1061"/>
                  </a:lnTo>
                  <a:lnTo>
                    <a:pt x="1423" y="1061"/>
                  </a:lnTo>
                  <a:lnTo>
                    <a:pt x="1420" y="1075"/>
                  </a:lnTo>
                  <a:lnTo>
                    <a:pt x="1420" y="1075"/>
                  </a:lnTo>
                  <a:lnTo>
                    <a:pt x="1419" y="1081"/>
                  </a:lnTo>
                  <a:lnTo>
                    <a:pt x="1419" y="1081"/>
                  </a:lnTo>
                  <a:lnTo>
                    <a:pt x="1420" y="1086"/>
                  </a:lnTo>
                  <a:lnTo>
                    <a:pt x="1423" y="1087"/>
                  </a:lnTo>
                  <a:lnTo>
                    <a:pt x="1423" y="1083"/>
                  </a:lnTo>
                  <a:lnTo>
                    <a:pt x="1428" y="1079"/>
                  </a:lnTo>
                  <a:lnTo>
                    <a:pt x="1428" y="1079"/>
                  </a:lnTo>
                  <a:lnTo>
                    <a:pt x="1427" y="1077"/>
                  </a:lnTo>
                  <a:lnTo>
                    <a:pt x="1428" y="1073"/>
                  </a:lnTo>
                  <a:lnTo>
                    <a:pt x="1428" y="1073"/>
                  </a:lnTo>
                  <a:lnTo>
                    <a:pt x="1428" y="1071"/>
                  </a:lnTo>
                  <a:lnTo>
                    <a:pt x="1427" y="1070"/>
                  </a:lnTo>
                  <a:lnTo>
                    <a:pt x="1426" y="1069"/>
                  </a:lnTo>
                  <a:lnTo>
                    <a:pt x="1428" y="1068"/>
                  </a:lnTo>
                  <a:lnTo>
                    <a:pt x="1428" y="1068"/>
                  </a:lnTo>
                  <a:lnTo>
                    <a:pt x="1432" y="1064"/>
                  </a:lnTo>
                  <a:lnTo>
                    <a:pt x="1434" y="1061"/>
                  </a:lnTo>
                  <a:lnTo>
                    <a:pt x="1434" y="1061"/>
                  </a:lnTo>
                  <a:lnTo>
                    <a:pt x="1435" y="1058"/>
                  </a:lnTo>
                  <a:lnTo>
                    <a:pt x="1437" y="1056"/>
                  </a:lnTo>
                  <a:lnTo>
                    <a:pt x="1437" y="1056"/>
                  </a:lnTo>
                  <a:lnTo>
                    <a:pt x="1439" y="1052"/>
                  </a:lnTo>
                  <a:lnTo>
                    <a:pt x="1440" y="1050"/>
                  </a:lnTo>
                  <a:lnTo>
                    <a:pt x="1440" y="1045"/>
                  </a:lnTo>
                  <a:lnTo>
                    <a:pt x="1440" y="1038"/>
                  </a:lnTo>
                  <a:lnTo>
                    <a:pt x="1437" y="1037"/>
                  </a:lnTo>
                  <a:lnTo>
                    <a:pt x="1431" y="1043"/>
                  </a:lnTo>
                  <a:lnTo>
                    <a:pt x="1431" y="1043"/>
                  </a:lnTo>
                  <a:lnTo>
                    <a:pt x="1428" y="1046"/>
                  </a:lnTo>
                  <a:lnTo>
                    <a:pt x="1426" y="1048"/>
                  </a:lnTo>
                  <a:lnTo>
                    <a:pt x="1422" y="1049"/>
                  </a:lnTo>
                  <a:lnTo>
                    <a:pt x="1419" y="1045"/>
                  </a:lnTo>
                  <a:lnTo>
                    <a:pt x="1414" y="1046"/>
                  </a:lnTo>
                  <a:lnTo>
                    <a:pt x="1408" y="1044"/>
                  </a:lnTo>
                  <a:lnTo>
                    <a:pt x="1404" y="1041"/>
                  </a:lnTo>
                  <a:lnTo>
                    <a:pt x="1397" y="1040"/>
                  </a:lnTo>
                  <a:lnTo>
                    <a:pt x="1391" y="1041"/>
                  </a:lnTo>
                  <a:lnTo>
                    <a:pt x="1386" y="1041"/>
                  </a:lnTo>
                  <a:lnTo>
                    <a:pt x="1383" y="1044"/>
                  </a:lnTo>
                  <a:lnTo>
                    <a:pt x="1378" y="1045"/>
                  </a:lnTo>
                  <a:lnTo>
                    <a:pt x="1378" y="1048"/>
                  </a:lnTo>
                  <a:lnTo>
                    <a:pt x="1377" y="1053"/>
                  </a:lnTo>
                  <a:lnTo>
                    <a:pt x="1373" y="1058"/>
                  </a:lnTo>
                  <a:lnTo>
                    <a:pt x="1367" y="1058"/>
                  </a:lnTo>
                  <a:lnTo>
                    <a:pt x="1364" y="1056"/>
                  </a:lnTo>
                  <a:lnTo>
                    <a:pt x="1360" y="1052"/>
                  </a:lnTo>
                  <a:lnTo>
                    <a:pt x="1355" y="1046"/>
                  </a:lnTo>
                  <a:lnTo>
                    <a:pt x="1352" y="1047"/>
                  </a:lnTo>
                  <a:lnTo>
                    <a:pt x="1349" y="1050"/>
                  </a:lnTo>
                  <a:lnTo>
                    <a:pt x="1346" y="1052"/>
                  </a:lnTo>
                  <a:lnTo>
                    <a:pt x="1346" y="1057"/>
                  </a:lnTo>
                  <a:lnTo>
                    <a:pt x="1342" y="1061"/>
                  </a:lnTo>
                  <a:lnTo>
                    <a:pt x="1337" y="1061"/>
                  </a:lnTo>
                  <a:lnTo>
                    <a:pt x="1331" y="1062"/>
                  </a:lnTo>
                  <a:lnTo>
                    <a:pt x="1330" y="1064"/>
                  </a:lnTo>
                  <a:lnTo>
                    <a:pt x="1327" y="1067"/>
                  </a:lnTo>
                  <a:lnTo>
                    <a:pt x="1322" y="1070"/>
                  </a:lnTo>
                  <a:lnTo>
                    <a:pt x="1315" y="1068"/>
                  </a:lnTo>
                  <a:lnTo>
                    <a:pt x="1311" y="1062"/>
                  </a:lnTo>
                  <a:lnTo>
                    <a:pt x="1311" y="1062"/>
                  </a:lnTo>
                  <a:lnTo>
                    <a:pt x="1305" y="1056"/>
                  </a:lnTo>
                  <a:lnTo>
                    <a:pt x="1305" y="1056"/>
                  </a:lnTo>
                  <a:lnTo>
                    <a:pt x="1302" y="1051"/>
                  </a:lnTo>
                  <a:lnTo>
                    <a:pt x="1301" y="1049"/>
                  </a:lnTo>
                  <a:lnTo>
                    <a:pt x="1296" y="1043"/>
                  </a:lnTo>
                  <a:lnTo>
                    <a:pt x="1289" y="1034"/>
                  </a:lnTo>
                  <a:lnTo>
                    <a:pt x="1284" y="1027"/>
                  </a:lnTo>
                  <a:lnTo>
                    <a:pt x="1279" y="1019"/>
                  </a:lnTo>
                  <a:lnTo>
                    <a:pt x="1275" y="1013"/>
                  </a:lnTo>
                  <a:lnTo>
                    <a:pt x="1270" y="1003"/>
                  </a:lnTo>
                  <a:lnTo>
                    <a:pt x="1266" y="994"/>
                  </a:lnTo>
                  <a:lnTo>
                    <a:pt x="1266" y="986"/>
                  </a:lnTo>
                  <a:lnTo>
                    <a:pt x="1262" y="979"/>
                  </a:lnTo>
                  <a:lnTo>
                    <a:pt x="1261" y="974"/>
                  </a:lnTo>
                  <a:lnTo>
                    <a:pt x="1258" y="968"/>
                  </a:lnTo>
                  <a:lnTo>
                    <a:pt x="1257" y="961"/>
                  </a:lnTo>
                  <a:lnTo>
                    <a:pt x="1256" y="954"/>
                  </a:lnTo>
                  <a:lnTo>
                    <a:pt x="1255" y="949"/>
                  </a:lnTo>
                  <a:lnTo>
                    <a:pt x="1255" y="942"/>
                  </a:lnTo>
                  <a:lnTo>
                    <a:pt x="1255" y="938"/>
                  </a:lnTo>
                  <a:lnTo>
                    <a:pt x="1257" y="935"/>
                  </a:lnTo>
                  <a:lnTo>
                    <a:pt x="1257" y="935"/>
                  </a:lnTo>
                  <a:lnTo>
                    <a:pt x="1262" y="935"/>
                  </a:lnTo>
                  <a:lnTo>
                    <a:pt x="1262" y="935"/>
                  </a:lnTo>
                  <a:lnTo>
                    <a:pt x="1269" y="935"/>
                  </a:lnTo>
                  <a:lnTo>
                    <a:pt x="1276" y="934"/>
                  </a:lnTo>
                  <a:lnTo>
                    <a:pt x="1276" y="934"/>
                  </a:lnTo>
                  <a:lnTo>
                    <a:pt x="1275" y="931"/>
                  </a:lnTo>
                  <a:lnTo>
                    <a:pt x="1276" y="930"/>
                  </a:lnTo>
                  <a:lnTo>
                    <a:pt x="1277" y="929"/>
                  </a:lnTo>
                  <a:lnTo>
                    <a:pt x="1277" y="929"/>
                  </a:lnTo>
                  <a:lnTo>
                    <a:pt x="1279" y="928"/>
                  </a:lnTo>
                  <a:lnTo>
                    <a:pt x="1280" y="927"/>
                  </a:lnTo>
                  <a:lnTo>
                    <a:pt x="1282" y="925"/>
                  </a:lnTo>
                  <a:lnTo>
                    <a:pt x="1284" y="925"/>
                  </a:lnTo>
                  <a:lnTo>
                    <a:pt x="1284" y="925"/>
                  </a:lnTo>
                  <a:lnTo>
                    <a:pt x="1286" y="924"/>
                  </a:lnTo>
                  <a:lnTo>
                    <a:pt x="1287" y="922"/>
                  </a:lnTo>
                  <a:lnTo>
                    <a:pt x="1288" y="919"/>
                  </a:lnTo>
                  <a:lnTo>
                    <a:pt x="1290" y="913"/>
                  </a:lnTo>
                  <a:lnTo>
                    <a:pt x="1293" y="906"/>
                  </a:lnTo>
                  <a:lnTo>
                    <a:pt x="1290" y="901"/>
                  </a:lnTo>
                  <a:lnTo>
                    <a:pt x="1290" y="894"/>
                  </a:lnTo>
                  <a:lnTo>
                    <a:pt x="1299" y="899"/>
                  </a:lnTo>
                  <a:lnTo>
                    <a:pt x="1300" y="905"/>
                  </a:lnTo>
                  <a:lnTo>
                    <a:pt x="1300" y="905"/>
                  </a:lnTo>
                  <a:lnTo>
                    <a:pt x="1300" y="910"/>
                  </a:lnTo>
                  <a:lnTo>
                    <a:pt x="1300" y="910"/>
                  </a:lnTo>
                  <a:lnTo>
                    <a:pt x="1300" y="916"/>
                  </a:lnTo>
                  <a:lnTo>
                    <a:pt x="1300" y="916"/>
                  </a:lnTo>
                  <a:lnTo>
                    <a:pt x="1300" y="917"/>
                  </a:lnTo>
                  <a:lnTo>
                    <a:pt x="1302" y="921"/>
                  </a:lnTo>
                  <a:lnTo>
                    <a:pt x="1310" y="915"/>
                  </a:lnTo>
                  <a:lnTo>
                    <a:pt x="1314" y="909"/>
                  </a:lnTo>
                  <a:lnTo>
                    <a:pt x="1314" y="909"/>
                  </a:lnTo>
                  <a:lnTo>
                    <a:pt x="1316" y="906"/>
                  </a:lnTo>
                  <a:lnTo>
                    <a:pt x="1317" y="904"/>
                  </a:lnTo>
                  <a:lnTo>
                    <a:pt x="1319" y="904"/>
                  </a:lnTo>
                  <a:lnTo>
                    <a:pt x="1319" y="904"/>
                  </a:lnTo>
                  <a:lnTo>
                    <a:pt x="1321" y="903"/>
                  </a:lnTo>
                  <a:lnTo>
                    <a:pt x="1322" y="902"/>
                  </a:lnTo>
                  <a:lnTo>
                    <a:pt x="1323" y="901"/>
                  </a:lnTo>
                  <a:lnTo>
                    <a:pt x="1326" y="901"/>
                  </a:lnTo>
                  <a:lnTo>
                    <a:pt x="1326" y="901"/>
                  </a:lnTo>
                  <a:lnTo>
                    <a:pt x="1329" y="900"/>
                  </a:lnTo>
                  <a:lnTo>
                    <a:pt x="1331" y="898"/>
                  </a:lnTo>
                  <a:lnTo>
                    <a:pt x="1333" y="895"/>
                  </a:lnTo>
                  <a:lnTo>
                    <a:pt x="1341" y="890"/>
                  </a:lnTo>
                  <a:lnTo>
                    <a:pt x="1345" y="887"/>
                  </a:lnTo>
                  <a:lnTo>
                    <a:pt x="1352" y="881"/>
                  </a:lnTo>
                  <a:lnTo>
                    <a:pt x="1352" y="881"/>
                  </a:lnTo>
                  <a:lnTo>
                    <a:pt x="1354" y="878"/>
                  </a:lnTo>
                  <a:lnTo>
                    <a:pt x="1357" y="876"/>
                  </a:lnTo>
                  <a:lnTo>
                    <a:pt x="1359" y="875"/>
                  </a:lnTo>
                  <a:lnTo>
                    <a:pt x="1359" y="875"/>
                  </a:lnTo>
                  <a:lnTo>
                    <a:pt x="1361" y="873"/>
                  </a:lnTo>
                  <a:lnTo>
                    <a:pt x="1363" y="872"/>
                  </a:lnTo>
                  <a:lnTo>
                    <a:pt x="1365" y="872"/>
                  </a:lnTo>
                  <a:lnTo>
                    <a:pt x="1365" y="872"/>
                  </a:lnTo>
                  <a:lnTo>
                    <a:pt x="1375" y="872"/>
                  </a:lnTo>
                  <a:lnTo>
                    <a:pt x="1383" y="872"/>
                  </a:lnTo>
                  <a:lnTo>
                    <a:pt x="1389" y="872"/>
                  </a:lnTo>
                  <a:lnTo>
                    <a:pt x="1392" y="876"/>
                  </a:lnTo>
                  <a:lnTo>
                    <a:pt x="1396" y="880"/>
                  </a:lnTo>
                  <a:lnTo>
                    <a:pt x="1398" y="882"/>
                  </a:lnTo>
                  <a:lnTo>
                    <a:pt x="1402" y="876"/>
                  </a:lnTo>
                  <a:lnTo>
                    <a:pt x="1404" y="869"/>
                  </a:lnTo>
                  <a:lnTo>
                    <a:pt x="1413" y="864"/>
                  </a:lnTo>
                  <a:lnTo>
                    <a:pt x="1413" y="864"/>
                  </a:lnTo>
                  <a:lnTo>
                    <a:pt x="1414" y="863"/>
                  </a:lnTo>
                  <a:lnTo>
                    <a:pt x="1415" y="862"/>
                  </a:lnTo>
                  <a:lnTo>
                    <a:pt x="1418" y="862"/>
                  </a:lnTo>
                  <a:lnTo>
                    <a:pt x="1418" y="862"/>
                  </a:lnTo>
                  <a:lnTo>
                    <a:pt x="1424" y="860"/>
                  </a:lnTo>
                  <a:lnTo>
                    <a:pt x="1428" y="858"/>
                  </a:lnTo>
                  <a:lnTo>
                    <a:pt x="1437" y="857"/>
                  </a:lnTo>
                  <a:lnTo>
                    <a:pt x="1445" y="858"/>
                  </a:lnTo>
                  <a:lnTo>
                    <a:pt x="1450" y="861"/>
                  </a:lnTo>
                  <a:lnTo>
                    <a:pt x="1450" y="865"/>
                  </a:lnTo>
                  <a:lnTo>
                    <a:pt x="1450" y="865"/>
                  </a:lnTo>
                  <a:lnTo>
                    <a:pt x="1450" y="869"/>
                  </a:lnTo>
                  <a:lnTo>
                    <a:pt x="1450" y="869"/>
                  </a:lnTo>
                  <a:lnTo>
                    <a:pt x="1450" y="874"/>
                  </a:lnTo>
                  <a:lnTo>
                    <a:pt x="1455" y="869"/>
                  </a:lnTo>
                  <a:lnTo>
                    <a:pt x="1455" y="863"/>
                  </a:lnTo>
                  <a:lnTo>
                    <a:pt x="1459" y="855"/>
                  </a:lnTo>
                  <a:lnTo>
                    <a:pt x="1462" y="850"/>
                  </a:lnTo>
                  <a:lnTo>
                    <a:pt x="1472" y="843"/>
                  </a:lnTo>
                  <a:lnTo>
                    <a:pt x="1476" y="839"/>
                  </a:lnTo>
                  <a:lnTo>
                    <a:pt x="1486" y="836"/>
                  </a:lnTo>
                  <a:lnTo>
                    <a:pt x="1493" y="833"/>
                  </a:lnTo>
                  <a:lnTo>
                    <a:pt x="1499" y="834"/>
                  </a:lnTo>
                  <a:lnTo>
                    <a:pt x="1499" y="838"/>
                  </a:lnTo>
                  <a:lnTo>
                    <a:pt x="1499" y="838"/>
                  </a:lnTo>
                  <a:lnTo>
                    <a:pt x="1500" y="839"/>
                  </a:lnTo>
                  <a:lnTo>
                    <a:pt x="1503" y="839"/>
                  </a:lnTo>
                  <a:lnTo>
                    <a:pt x="1505" y="840"/>
                  </a:lnTo>
                  <a:lnTo>
                    <a:pt x="1505" y="840"/>
                  </a:lnTo>
                  <a:lnTo>
                    <a:pt x="1507" y="839"/>
                  </a:lnTo>
                  <a:lnTo>
                    <a:pt x="1509" y="837"/>
                  </a:lnTo>
                  <a:lnTo>
                    <a:pt x="1511" y="833"/>
                  </a:lnTo>
                  <a:lnTo>
                    <a:pt x="1517" y="828"/>
                  </a:lnTo>
                  <a:lnTo>
                    <a:pt x="1517" y="822"/>
                  </a:lnTo>
                  <a:lnTo>
                    <a:pt x="1522" y="816"/>
                  </a:lnTo>
                  <a:lnTo>
                    <a:pt x="1527" y="810"/>
                  </a:lnTo>
                  <a:lnTo>
                    <a:pt x="1533" y="810"/>
                  </a:lnTo>
                  <a:lnTo>
                    <a:pt x="1536" y="813"/>
                  </a:lnTo>
                  <a:lnTo>
                    <a:pt x="1548" y="810"/>
                  </a:lnTo>
                  <a:lnTo>
                    <a:pt x="1555" y="810"/>
                  </a:lnTo>
                  <a:lnTo>
                    <a:pt x="1555" y="805"/>
                  </a:lnTo>
                  <a:lnTo>
                    <a:pt x="1564" y="808"/>
                  </a:lnTo>
                  <a:lnTo>
                    <a:pt x="1564" y="808"/>
                  </a:lnTo>
                  <a:lnTo>
                    <a:pt x="1565" y="808"/>
                  </a:lnTo>
                  <a:lnTo>
                    <a:pt x="1567" y="809"/>
                  </a:lnTo>
                  <a:lnTo>
                    <a:pt x="1567" y="809"/>
                  </a:lnTo>
                  <a:lnTo>
                    <a:pt x="1571" y="809"/>
                  </a:lnTo>
                  <a:lnTo>
                    <a:pt x="1577" y="806"/>
                  </a:lnTo>
                  <a:lnTo>
                    <a:pt x="1577" y="806"/>
                  </a:lnTo>
                  <a:lnTo>
                    <a:pt x="1579" y="809"/>
                  </a:lnTo>
                  <a:lnTo>
                    <a:pt x="1580" y="810"/>
                  </a:lnTo>
                  <a:lnTo>
                    <a:pt x="1582" y="812"/>
                  </a:lnTo>
                  <a:lnTo>
                    <a:pt x="1582" y="812"/>
                  </a:lnTo>
                  <a:lnTo>
                    <a:pt x="1588" y="809"/>
                  </a:lnTo>
                  <a:lnTo>
                    <a:pt x="1591" y="808"/>
                  </a:lnTo>
                  <a:lnTo>
                    <a:pt x="1591" y="790"/>
                  </a:lnTo>
                  <a:lnTo>
                    <a:pt x="1602" y="788"/>
                  </a:lnTo>
                  <a:lnTo>
                    <a:pt x="1602" y="781"/>
                  </a:lnTo>
                  <a:lnTo>
                    <a:pt x="1592" y="779"/>
                  </a:lnTo>
                  <a:lnTo>
                    <a:pt x="1590" y="773"/>
                  </a:lnTo>
                  <a:lnTo>
                    <a:pt x="1594" y="767"/>
                  </a:lnTo>
                  <a:lnTo>
                    <a:pt x="1597" y="760"/>
                  </a:lnTo>
                  <a:lnTo>
                    <a:pt x="1597" y="748"/>
                  </a:lnTo>
                  <a:lnTo>
                    <a:pt x="1598" y="740"/>
                  </a:lnTo>
                  <a:lnTo>
                    <a:pt x="1604" y="735"/>
                  </a:lnTo>
                  <a:lnTo>
                    <a:pt x="1610" y="730"/>
                  </a:lnTo>
                  <a:lnTo>
                    <a:pt x="1618" y="728"/>
                  </a:lnTo>
                  <a:lnTo>
                    <a:pt x="1618" y="728"/>
                  </a:lnTo>
                  <a:lnTo>
                    <a:pt x="1625" y="728"/>
                  </a:lnTo>
                  <a:lnTo>
                    <a:pt x="1625" y="728"/>
                  </a:lnTo>
                  <a:lnTo>
                    <a:pt x="1630" y="726"/>
                  </a:lnTo>
                  <a:lnTo>
                    <a:pt x="1634" y="724"/>
                  </a:lnTo>
                  <a:lnTo>
                    <a:pt x="1642" y="720"/>
                  </a:lnTo>
                  <a:lnTo>
                    <a:pt x="1642" y="714"/>
                  </a:lnTo>
                  <a:lnTo>
                    <a:pt x="1646" y="703"/>
                  </a:lnTo>
                  <a:lnTo>
                    <a:pt x="1651" y="698"/>
                  </a:lnTo>
                  <a:lnTo>
                    <a:pt x="1659" y="697"/>
                  </a:lnTo>
                  <a:lnTo>
                    <a:pt x="1663" y="697"/>
                  </a:lnTo>
                  <a:lnTo>
                    <a:pt x="1674" y="698"/>
                  </a:lnTo>
                  <a:lnTo>
                    <a:pt x="1674" y="698"/>
                  </a:lnTo>
                  <a:lnTo>
                    <a:pt x="1675" y="698"/>
                  </a:lnTo>
                  <a:lnTo>
                    <a:pt x="1678" y="699"/>
                  </a:lnTo>
                  <a:lnTo>
                    <a:pt x="1678" y="699"/>
                  </a:lnTo>
                  <a:lnTo>
                    <a:pt x="1684" y="699"/>
                  </a:lnTo>
                  <a:lnTo>
                    <a:pt x="1684" y="699"/>
                  </a:lnTo>
                  <a:lnTo>
                    <a:pt x="1691" y="698"/>
                  </a:lnTo>
                  <a:lnTo>
                    <a:pt x="1694" y="697"/>
                  </a:lnTo>
                  <a:lnTo>
                    <a:pt x="1702" y="695"/>
                  </a:lnTo>
                  <a:lnTo>
                    <a:pt x="1708" y="696"/>
                  </a:lnTo>
                  <a:lnTo>
                    <a:pt x="1713" y="698"/>
                  </a:lnTo>
                  <a:lnTo>
                    <a:pt x="1719" y="698"/>
                  </a:lnTo>
                  <a:lnTo>
                    <a:pt x="1719" y="698"/>
                  </a:lnTo>
                  <a:lnTo>
                    <a:pt x="1722" y="699"/>
                  </a:lnTo>
                  <a:lnTo>
                    <a:pt x="1727" y="700"/>
                  </a:lnTo>
                  <a:lnTo>
                    <a:pt x="1727" y="700"/>
                  </a:lnTo>
                  <a:lnTo>
                    <a:pt x="1728" y="699"/>
                  </a:lnTo>
                  <a:lnTo>
                    <a:pt x="1726" y="699"/>
                  </a:lnTo>
                  <a:lnTo>
                    <a:pt x="1731" y="700"/>
                  </a:lnTo>
                  <a:lnTo>
                    <a:pt x="1731" y="700"/>
                  </a:lnTo>
                  <a:lnTo>
                    <a:pt x="1739" y="699"/>
                  </a:lnTo>
                  <a:lnTo>
                    <a:pt x="1743" y="698"/>
                  </a:lnTo>
                  <a:lnTo>
                    <a:pt x="1744" y="697"/>
                  </a:lnTo>
                  <a:lnTo>
                    <a:pt x="1746" y="697"/>
                  </a:lnTo>
                  <a:lnTo>
                    <a:pt x="1746" y="697"/>
                  </a:lnTo>
                  <a:lnTo>
                    <a:pt x="1744" y="695"/>
                  </a:lnTo>
                  <a:lnTo>
                    <a:pt x="1746" y="691"/>
                  </a:lnTo>
                  <a:lnTo>
                    <a:pt x="1746" y="691"/>
                  </a:lnTo>
                  <a:lnTo>
                    <a:pt x="1746" y="687"/>
                  </a:lnTo>
                  <a:lnTo>
                    <a:pt x="1746" y="684"/>
                  </a:lnTo>
                  <a:lnTo>
                    <a:pt x="1746" y="680"/>
                  </a:lnTo>
                  <a:lnTo>
                    <a:pt x="1749" y="672"/>
                  </a:lnTo>
                  <a:lnTo>
                    <a:pt x="1753" y="658"/>
                  </a:lnTo>
                  <a:lnTo>
                    <a:pt x="1759" y="654"/>
                  </a:lnTo>
                  <a:lnTo>
                    <a:pt x="1759" y="654"/>
                  </a:lnTo>
                  <a:lnTo>
                    <a:pt x="1760" y="649"/>
                  </a:lnTo>
                  <a:lnTo>
                    <a:pt x="1761" y="647"/>
                  </a:lnTo>
                  <a:lnTo>
                    <a:pt x="1762" y="646"/>
                  </a:lnTo>
                  <a:lnTo>
                    <a:pt x="1762" y="646"/>
                  </a:lnTo>
                  <a:lnTo>
                    <a:pt x="1769" y="641"/>
                  </a:lnTo>
                  <a:lnTo>
                    <a:pt x="1769" y="637"/>
                  </a:lnTo>
                  <a:lnTo>
                    <a:pt x="1769" y="632"/>
                  </a:lnTo>
                  <a:lnTo>
                    <a:pt x="1761" y="630"/>
                  </a:lnTo>
                  <a:lnTo>
                    <a:pt x="1754" y="630"/>
                  </a:lnTo>
                  <a:lnTo>
                    <a:pt x="1750" y="626"/>
                  </a:lnTo>
                  <a:lnTo>
                    <a:pt x="1755" y="621"/>
                  </a:lnTo>
                  <a:lnTo>
                    <a:pt x="1759" y="618"/>
                  </a:lnTo>
                  <a:lnTo>
                    <a:pt x="1759" y="613"/>
                  </a:lnTo>
                  <a:lnTo>
                    <a:pt x="1754" y="607"/>
                  </a:lnTo>
                  <a:lnTo>
                    <a:pt x="1751" y="602"/>
                  </a:lnTo>
                  <a:lnTo>
                    <a:pt x="1751" y="598"/>
                  </a:lnTo>
                  <a:lnTo>
                    <a:pt x="1752" y="594"/>
                  </a:lnTo>
                  <a:lnTo>
                    <a:pt x="1748" y="589"/>
                  </a:lnTo>
                  <a:lnTo>
                    <a:pt x="1739" y="589"/>
                  </a:lnTo>
                  <a:lnTo>
                    <a:pt x="1739" y="589"/>
                  </a:lnTo>
                  <a:lnTo>
                    <a:pt x="1739" y="589"/>
                  </a:lnTo>
                  <a:lnTo>
                    <a:pt x="1737" y="588"/>
                  </a:lnTo>
                  <a:lnTo>
                    <a:pt x="1737" y="588"/>
                  </a:lnTo>
                  <a:lnTo>
                    <a:pt x="1735" y="586"/>
                  </a:lnTo>
                  <a:lnTo>
                    <a:pt x="1735" y="586"/>
                  </a:lnTo>
                  <a:lnTo>
                    <a:pt x="1738" y="575"/>
                  </a:lnTo>
                  <a:lnTo>
                    <a:pt x="1738" y="575"/>
                  </a:lnTo>
                  <a:lnTo>
                    <a:pt x="1739" y="571"/>
                  </a:lnTo>
                  <a:lnTo>
                    <a:pt x="1739" y="571"/>
                  </a:lnTo>
                  <a:lnTo>
                    <a:pt x="1739" y="566"/>
                  </a:lnTo>
                  <a:lnTo>
                    <a:pt x="1740" y="564"/>
                  </a:lnTo>
                  <a:lnTo>
                    <a:pt x="1741" y="563"/>
                  </a:lnTo>
                  <a:lnTo>
                    <a:pt x="1741" y="563"/>
                  </a:lnTo>
                  <a:lnTo>
                    <a:pt x="1742" y="562"/>
                  </a:lnTo>
                  <a:lnTo>
                    <a:pt x="1743" y="561"/>
                  </a:lnTo>
                  <a:lnTo>
                    <a:pt x="1744" y="560"/>
                  </a:lnTo>
                  <a:lnTo>
                    <a:pt x="1747" y="554"/>
                  </a:lnTo>
                  <a:lnTo>
                    <a:pt x="1750" y="551"/>
                  </a:lnTo>
                  <a:lnTo>
                    <a:pt x="1756" y="556"/>
                  </a:lnTo>
                  <a:lnTo>
                    <a:pt x="1756" y="556"/>
                  </a:lnTo>
                  <a:lnTo>
                    <a:pt x="1757" y="554"/>
                  </a:lnTo>
                  <a:lnTo>
                    <a:pt x="1759" y="554"/>
                  </a:lnTo>
                  <a:lnTo>
                    <a:pt x="1760" y="556"/>
                  </a:lnTo>
                  <a:lnTo>
                    <a:pt x="1760" y="556"/>
                  </a:lnTo>
                  <a:lnTo>
                    <a:pt x="1762" y="558"/>
                  </a:lnTo>
                  <a:lnTo>
                    <a:pt x="1763" y="559"/>
                  </a:lnTo>
                  <a:lnTo>
                    <a:pt x="1764" y="559"/>
                  </a:lnTo>
                  <a:lnTo>
                    <a:pt x="1764" y="559"/>
                  </a:lnTo>
                  <a:lnTo>
                    <a:pt x="1765" y="559"/>
                  </a:lnTo>
                  <a:lnTo>
                    <a:pt x="1767" y="558"/>
                  </a:lnTo>
                  <a:lnTo>
                    <a:pt x="1767" y="558"/>
                  </a:lnTo>
                  <a:lnTo>
                    <a:pt x="1774" y="552"/>
                  </a:lnTo>
                  <a:lnTo>
                    <a:pt x="1774" y="548"/>
                  </a:lnTo>
                  <a:lnTo>
                    <a:pt x="1778" y="542"/>
                  </a:lnTo>
                  <a:lnTo>
                    <a:pt x="1778" y="538"/>
                  </a:lnTo>
                  <a:lnTo>
                    <a:pt x="1772" y="539"/>
                  </a:lnTo>
                  <a:lnTo>
                    <a:pt x="1772" y="539"/>
                  </a:lnTo>
                  <a:lnTo>
                    <a:pt x="1768" y="539"/>
                  </a:lnTo>
                  <a:lnTo>
                    <a:pt x="1765" y="541"/>
                  </a:lnTo>
                  <a:lnTo>
                    <a:pt x="1765" y="541"/>
                  </a:lnTo>
                  <a:lnTo>
                    <a:pt x="1763" y="542"/>
                  </a:lnTo>
                  <a:lnTo>
                    <a:pt x="1761" y="542"/>
                  </a:lnTo>
                  <a:lnTo>
                    <a:pt x="1761" y="542"/>
                  </a:lnTo>
                  <a:lnTo>
                    <a:pt x="1751" y="540"/>
                  </a:lnTo>
                  <a:lnTo>
                    <a:pt x="1747" y="537"/>
                  </a:lnTo>
                  <a:lnTo>
                    <a:pt x="1739" y="529"/>
                  </a:lnTo>
                  <a:lnTo>
                    <a:pt x="1736" y="523"/>
                  </a:lnTo>
                  <a:lnTo>
                    <a:pt x="1736" y="519"/>
                  </a:lnTo>
                  <a:lnTo>
                    <a:pt x="1746" y="517"/>
                  </a:lnTo>
                  <a:lnTo>
                    <a:pt x="1746" y="517"/>
                  </a:lnTo>
                  <a:lnTo>
                    <a:pt x="1750" y="517"/>
                  </a:lnTo>
                  <a:lnTo>
                    <a:pt x="1750" y="517"/>
                  </a:lnTo>
                  <a:lnTo>
                    <a:pt x="1755" y="517"/>
                  </a:lnTo>
                  <a:lnTo>
                    <a:pt x="1755" y="517"/>
                  </a:lnTo>
                  <a:lnTo>
                    <a:pt x="1760" y="515"/>
                  </a:lnTo>
                  <a:lnTo>
                    <a:pt x="1760" y="515"/>
                  </a:lnTo>
                  <a:lnTo>
                    <a:pt x="1764" y="511"/>
                  </a:lnTo>
                  <a:lnTo>
                    <a:pt x="1767" y="508"/>
                  </a:lnTo>
                  <a:lnTo>
                    <a:pt x="1773" y="500"/>
                  </a:lnTo>
                  <a:lnTo>
                    <a:pt x="1778" y="495"/>
                  </a:lnTo>
                  <a:lnTo>
                    <a:pt x="1781" y="490"/>
                  </a:lnTo>
                  <a:lnTo>
                    <a:pt x="1781" y="486"/>
                  </a:lnTo>
                  <a:lnTo>
                    <a:pt x="1781" y="486"/>
                  </a:lnTo>
                  <a:lnTo>
                    <a:pt x="1784" y="483"/>
                  </a:lnTo>
                  <a:lnTo>
                    <a:pt x="1785" y="480"/>
                  </a:lnTo>
                  <a:lnTo>
                    <a:pt x="1786" y="478"/>
                  </a:lnTo>
                  <a:lnTo>
                    <a:pt x="1786" y="478"/>
                  </a:lnTo>
                  <a:lnTo>
                    <a:pt x="1786" y="468"/>
                  </a:lnTo>
                  <a:lnTo>
                    <a:pt x="1786" y="462"/>
                  </a:lnTo>
                  <a:lnTo>
                    <a:pt x="1786" y="462"/>
                  </a:lnTo>
                  <a:lnTo>
                    <a:pt x="1786" y="456"/>
                  </a:lnTo>
                  <a:lnTo>
                    <a:pt x="1786" y="456"/>
                  </a:lnTo>
                  <a:lnTo>
                    <a:pt x="1788" y="452"/>
                  </a:lnTo>
                  <a:lnTo>
                    <a:pt x="1788" y="440"/>
                  </a:lnTo>
                  <a:lnTo>
                    <a:pt x="1783" y="434"/>
                  </a:lnTo>
                  <a:lnTo>
                    <a:pt x="1780" y="431"/>
                  </a:lnTo>
                  <a:lnTo>
                    <a:pt x="1771" y="431"/>
                  </a:lnTo>
                  <a:lnTo>
                    <a:pt x="1766" y="438"/>
                  </a:lnTo>
                  <a:lnTo>
                    <a:pt x="1766" y="438"/>
                  </a:lnTo>
                  <a:lnTo>
                    <a:pt x="1766" y="438"/>
                  </a:lnTo>
                  <a:lnTo>
                    <a:pt x="1763" y="441"/>
                  </a:lnTo>
                  <a:lnTo>
                    <a:pt x="1763" y="441"/>
                  </a:lnTo>
                  <a:lnTo>
                    <a:pt x="1756" y="443"/>
                  </a:lnTo>
                  <a:lnTo>
                    <a:pt x="1752" y="444"/>
                  </a:lnTo>
                  <a:lnTo>
                    <a:pt x="1752" y="444"/>
                  </a:lnTo>
                  <a:lnTo>
                    <a:pt x="1746" y="440"/>
                  </a:lnTo>
                  <a:lnTo>
                    <a:pt x="1746" y="440"/>
                  </a:lnTo>
                  <a:lnTo>
                    <a:pt x="1741" y="436"/>
                  </a:lnTo>
                  <a:lnTo>
                    <a:pt x="1739" y="434"/>
                  </a:lnTo>
                  <a:lnTo>
                    <a:pt x="1735" y="429"/>
                  </a:lnTo>
                  <a:lnTo>
                    <a:pt x="1730" y="425"/>
                  </a:lnTo>
                  <a:lnTo>
                    <a:pt x="1730" y="422"/>
                  </a:lnTo>
                  <a:lnTo>
                    <a:pt x="1730" y="417"/>
                  </a:lnTo>
                  <a:lnTo>
                    <a:pt x="1726" y="411"/>
                  </a:lnTo>
                  <a:lnTo>
                    <a:pt x="1719" y="408"/>
                  </a:lnTo>
                  <a:lnTo>
                    <a:pt x="1719" y="408"/>
                  </a:lnTo>
                  <a:lnTo>
                    <a:pt x="1715" y="408"/>
                  </a:lnTo>
                  <a:lnTo>
                    <a:pt x="1715" y="408"/>
                  </a:lnTo>
                  <a:lnTo>
                    <a:pt x="1712" y="408"/>
                  </a:lnTo>
                  <a:lnTo>
                    <a:pt x="1710" y="410"/>
                  </a:lnTo>
                  <a:lnTo>
                    <a:pt x="1707" y="412"/>
                  </a:lnTo>
                  <a:lnTo>
                    <a:pt x="1707" y="412"/>
                  </a:lnTo>
                  <a:lnTo>
                    <a:pt x="1705" y="414"/>
                  </a:lnTo>
                  <a:lnTo>
                    <a:pt x="1703" y="415"/>
                  </a:lnTo>
                  <a:lnTo>
                    <a:pt x="1702" y="416"/>
                  </a:lnTo>
                  <a:lnTo>
                    <a:pt x="1702" y="416"/>
                  </a:lnTo>
                  <a:lnTo>
                    <a:pt x="1693" y="413"/>
                  </a:lnTo>
                  <a:lnTo>
                    <a:pt x="1690" y="408"/>
                  </a:lnTo>
                  <a:lnTo>
                    <a:pt x="1690" y="408"/>
                  </a:lnTo>
                  <a:lnTo>
                    <a:pt x="1689" y="402"/>
                  </a:lnTo>
                  <a:lnTo>
                    <a:pt x="1689" y="402"/>
                  </a:lnTo>
                  <a:lnTo>
                    <a:pt x="1687" y="395"/>
                  </a:lnTo>
                  <a:lnTo>
                    <a:pt x="1683" y="391"/>
                  </a:lnTo>
                  <a:lnTo>
                    <a:pt x="1683" y="391"/>
                  </a:lnTo>
                  <a:lnTo>
                    <a:pt x="1680" y="396"/>
                  </a:lnTo>
                  <a:lnTo>
                    <a:pt x="1680" y="396"/>
                  </a:lnTo>
                  <a:lnTo>
                    <a:pt x="1677" y="399"/>
                  </a:lnTo>
                  <a:lnTo>
                    <a:pt x="1676" y="399"/>
                  </a:lnTo>
                  <a:lnTo>
                    <a:pt x="1669" y="402"/>
                  </a:lnTo>
                  <a:lnTo>
                    <a:pt x="1664" y="402"/>
                  </a:lnTo>
                  <a:lnTo>
                    <a:pt x="1664" y="402"/>
                  </a:lnTo>
                  <a:lnTo>
                    <a:pt x="1659" y="402"/>
                  </a:lnTo>
                  <a:lnTo>
                    <a:pt x="1657" y="401"/>
                  </a:lnTo>
                  <a:lnTo>
                    <a:pt x="1656" y="400"/>
                  </a:lnTo>
                  <a:lnTo>
                    <a:pt x="1656" y="400"/>
                  </a:lnTo>
                  <a:lnTo>
                    <a:pt x="1655" y="393"/>
                  </a:lnTo>
                  <a:lnTo>
                    <a:pt x="1647" y="392"/>
                  </a:lnTo>
                  <a:lnTo>
                    <a:pt x="1641" y="387"/>
                  </a:lnTo>
                  <a:lnTo>
                    <a:pt x="1637" y="381"/>
                  </a:lnTo>
                  <a:lnTo>
                    <a:pt x="1634" y="376"/>
                  </a:lnTo>
                  <a:lnTo>
                    <a:pt x="1634" y="376"/>
                  </a:lnTo>
                  <a:lnTo>
                    <a:pt x="1633" y="375"/>
                  </a:lnTo>
                  <a:lnTo>
                    <a:pt x="1632" y="375"/>
                  </a:lnTo>
                  <a:lnTo>
                    <a:pt x="1631" y="376"/>
                  </a:lnTo>
                  <a:lnTo>
                    <a:pt x="1631" y="376"/>
                  </a:lnTo>
                  <a:lnTo>
                    <a:pt x="1630" y="376"/>
                  </a:lnTo>
                  <a:lnTo>
                    <a:pt x="1628" y="377"/>
                  </a:lnTo>
                  <a:lnTo>
                    <a:pt x="1626" y="377"/>
                  </a:lnTo>
                  <a:lnTo>
                    <a:pt x="1625" y="378"/>
                  </a:lnTo>
                  <a:lnTo>
                    <a:pt x="1625" y="378"/>
                  </a:lnTo>
                  <a:lnTo>
                    <a:pt x="1625" y="380"/>
                  </a:lnTo>
                  <a:lnTo>
                    <a:pt x="1618" y="377"/>
                  </a:lnTo>
                  <a:lnTo>
                    <a:pt x="1609" y="375"/>
                  </a:lnTo>
                  <a:lnTo>
                    <a:pt x="1606" y="370"/>
                  </a:lnTo>
                  <a:lnTo>
                    <a:pt x="1603" y="364"/>
                  </a:lnTo>
                  <a:lnTo>
                    <a:pt x="1600" y="361"/>
                  </a:lnTo>
                  <a:lnTo>
                    <a:pt x="1600" y="361"/>
                  </a:lnTo>
                  <a:lnTo>
                    <a:pt x="1594" y="359"/>
                  </a:lnTo>
                  <a:lnTo>
                    <a:pt x="1590" y="359"/>
                  </a:lnTo>
                  <a:lnTo>
                    <a:pt x="1588" y="359"/>
                  </a:lnTo>
                  <a:lnTo>
                    <a:pt x="1588" y="361"/>
                  </a:lnTo>
                  <a:lnTo>
                    <a:pt x="1588" y="361"/>
                  </a:lnTo>
                  <a:lnTo>
                    <a:pt x="1585" y="364"/>
                  </a:lnTo>
                  <a:lnTo>
                    <a:pt x="1585" y="368"/>
                  </a:lnTo>
                  <a:lnTo>
                    <a:pt x="1585" y="368"/>
                  </a:lnTo>
                  <a:lnTo>
                    <a:pt x="1588" y="373"/>
                  </a:lnTo>
                  <a:lnTo>
                    <a:pt x="1590" y="375"/>
                  </a:lnTo>
                  <a:lnTo>
                    <a:pt x="1590" y="375"/>
                  </a:lnTo>
                  <a:lnTo>
                    <a:pt x="1591" y="376"/>
                  </a:lnTo>
                  <a:lnTo>
                    <a:pt x="1591" y="377"/>
                  </a:lnTo>
                  <a:lnTo>
                    <a:pt x="1590" y="379"/>
                  </a:lnTo>
                  <a:lnTo>
                    <a:pt x="1590" y="379"/>
                  </a:lnTo>
                  <a:lnTo>
                    <a:pt x="1588" y="380"/>
                  </a:lnTo>
                  <a:lnTo>
                    <a:pt x="1586" y="381"/>
                  </a:lnTo>
                  <a:lnTo>
                    <a:pt x="1586" y="381"/>
                  </a:lnTo>
                  <a:lnTo>
                    <a:pt x="1581" y="382"/>
                  </a:lnTo>
                  <a:lnTo>
                    <a:pt x="1579" y="382"/>
                  </a:lnTo>
                  <a:lnTo>
                    <a:pt x="1576" y="382"/>
                  </a:lnTo>
                  <a:lnTo>
                    <a:pt x="1576" y="382"/>
                  </a:lnTo>
                  <a:lnTo>
                    <a:pt x="1573" y="382"/>
                  </a:lnTo>
                  <a:lnTo>
                    <a:pt x="1571" y="380"/>
                  </a:lnTo>
                  <a:lnTo>
                    <a:pt x="1571" y="380"/>
                  </a:lnTo>
                  <a:lnTo>
                    <a:pt x="1568" y="377"/>
                  </a:lnTo>
                  <a:lnTo>
                    <a:pt x="1566" y="374"/>
                  </a:lnTo>
                  <a:lnTo>
                    <a:pt x="1566" y="374"/>
                  </a:lnTo>
                  <a:lnTo>
                    <a:pt x="1562" y="369"/>
                  </a:lnTo>
                  <a:lnTo>
                    <a:pt x="1560" y="367"/>
                  </a:lnTo>
                  <a:lnTo>
                    <a:pt x="1560" y="367"/>
                  </a:lnTo>
                  <a:lnTo>
                    <a:pt x="1558" y="364"/>
                  </a:lnTo>
                  <a:lnTo>
                    <a:pt x="1553" y="361"/>
                  </a:lnTo>
                  <a:lnTo>
                    <a:pt x="1553" y="361"/>
                  </a:lnTo>
                  <a:lnTo>
                    <a:pt x="1542" y="353"/>
                  </a:lnTo>
                  <a:lnTo>
                    <a:pt x="1534" y="342"/>
                  </a:lnTo>
                  <a:lnTo>
                    <a:pt x="1531" y="333"/>
                  </a:lnTo>
                  <a:lnTo>
                    <a:pt x="1532" y="328"/>
                  </a:lnTo>
                  <a:lnTo>
                    <a:pt x="1532" y="328"/>
                  </a:lnTo>
                  <a:lnTo>
                    <a:pt x="1529" y="323"/>
                  </a:lnTo>
                  <a:lnTo>
                    <a:pt x="1524" y="320"/>
                  </a:lnTo>
                  <a:lnTo>
                    <a:pt x="1524" y="320"/>
                  </a:lnTo>
                  <a:lnTo>
                    <a:pt x="1520" y="318"/>
                  </a:lnTo>
                  <a:lnTo>
                    <a:pt x="1518" y="316"/>
                  </a:lnTo>
                  <a:lnTo>
                    <a:pt x="1516" y="308"/>
                  </a:lnTo>
                  <a:lnTo>
                    <a:pt x="1505" y="308"/>
                  </a:lnTo>
                  <a:lnTo>
                    <a:pt x="1505" y="308"/>
                  </a:lnTo>
                  <a:lnTo>
                    <a:pt x="1501" y="310"/>
                  </a:lnTo>
                  <a:lnTo>
                    <a:pt x="1501" y="310"/>
                  </a:lnTo>
                  <a:lnTo>
                    <a:pt x="1494" y="316"/>
                  </a:lnTo>
                  <a:lnTo>
                    <a:pt x="1494" y="316"/>
                  </a:lnTo>
                  <a:lnTo>
                    <a:pt x="1493" y="317"/>
                  </a:lnTo>
                  <a:lnTo>
                    <a:pt x="1489" y="318"/>
                  </a:lnTo>
                  <a:lnTo>
                    <a:pt x="1489" y="318"/>
                  </a:lnTo>
                  <a:lnTo>
                    <a:pt x="1468" y="318"/>
                  </a:lnTo>
                  <a:lnTo>
                    <a:pt x="1468" y="318"/>
                  </a:lnTo>
                  <a:lnTo>
                    <a:pt x="1465" y="317"/>
                  </a:lnTo>
                  <a:lnTo>
                    <a:pt x="1464" y="317"/>
                  </a:lnTo>
                  <a:lnTo>
                    <a:pt x="1463" y="318"/>
                  </a:lnTo>
                  <a:lnTo>
                    <a:pt x="1463" y="318"/>
                  </a:lnTo>
                  <a:lnTo>
                    <a:pt x="1460" y="321"/>
                  </a:lnTo>
                  <a:lnTo>
                    <a:pt x="1458" y="323"/>
                  </a:lnTo>
                  <a:lnTo>
                    <a:pt x="1457" y="325"/>
                  </a:lnTo>
                  <a:lnTo>
                    <a:pt x="1457" y="325"/>
                  </a:lnTo>
                  <a:lnTo>
                    <a:pt x="1451" y="325"/>
                  </a:lnTo>
                  <a:lnTo>
                    <a:pt x="1448" y="325"/>
                  </a:lnTo>
                  <a:lnTo>
                    <a:pt x="1446" y="326"/>
                  </a:lnTo>
                  <a:lnTo>
                    <a:pt x="1446" y="326"/>
                  </a:lnTo>
                  <a:lnTo>
                    <a:pt x="1442" y="331"/>
                  </a:lnTo>
                  <a:lnTo>
                    <a:pt x="1439" y="333"/>
                  </a:lnTo>
                  <a:lnTo>
                    <a:pt x="1437" y="334"/>
                  </a:lnTo>
                  <a:lnTo>
                    <a:pt x="1437" y="334"/>
                  </a:lnTo>
                  <a:lnTo>
                    <a:pt x="1432" y="337"/>
                  </a:lnTo>
                  <a:lnTo>
                    <a:pt x="1427" y="339"/>
                  </a:lnTo>
                  <a:lnTo>
                    <a:pt x="1423" y="331"/>
                  </a:lnTo>
                  <a:lnTo>
                    <a:pt x="1418" y="328"/>
                  </a:lnTo>
                  <a:lnTo>
                    <a:pt x="1418" y="328"/>
                  </a:lnTo>
                  <a:lnTo>
                    <a:pt x="1414" y="325"/>
                  </a:lnTo>
                  <a:lnTo>
                    <a:pt x="1412" y="322"/>
                  </a:lnTo>
                  <a:lnTo>
                    <a:pt x="1411" y="322"/>
                  </a:lnTo>
                  <a:lnTo>
                    <a:pt x="1410" y="323"/>
                  </a:lnTo>
                  <a:lnTo>
                    <a:pt x="1410" y="323"/>
                  </a:lnTo>
                  <a:lnTo>
                    <a:pt x="1410" y="325"/>
                  </a:lnTo>
                  <a:lnTo>
                    <a:pt x="1410" y="325"/>
                  </a:lnTo>
                  <a:lnTo>
                    <a:pt x="1412" y="326"/>
                  </a:lnTo>
                  <a:lnTo>
                    <a:pt x="1409" y="327"/>
                  </a:lnTo>
                  <a:lnTo>
                    <a:pt x="1409" y="327"/>
                  </a:lnTo>
                  <a:lnTo>
                    <a:pt x="1401" y="329"/>
                  </a:lnTo>
                  <a:lnTo>
                    <a:pt x="1399" y="330"/>
                  </a:lnTo>
                  <a:lnTo>
                    <a:pt x="1398" y="322"/>
                  </a:lnTo>
                  <a:lnTo>
                    <a:pt x="1395" y="316"/>
                  </a:lnTo>
                  <a:lnTo>
                    <a:pt x="1389" y="309"/>
                  </a:lnTo>
                  <a:lnTo>
                    <a:pt x="1385" y="306"/>
                  </a:lnTo>
                  <a:lnTo>
                    <a:pt x="1375" y="306"/>
                  </a:lnTo>
                  <a:lnTo>
                    <a:pt x="1362" y="306"/>
                  </a:lnTo>
                  <a:lnTo>
                    <a:pt x="1358" y="306"/>
                  </a:lnTo>
                  <a:lnTo>
                    <a:pt x="1350" y="308"/>
                  </a:lnTo>
                  <a:lnTo>
                    <a:pt x="1347" y="310"/>
                  </a:lnTo>
                  <a:lnTo>
                    <a:pt x="1347" y="310"/>
                  </a:lnTo>
                  <a:lnTo>
                    <a:pt x="1343" y="311"/>
                  </a:lnTo>
                  <a:lnTo>
                    <a:pt x="1341" y="313"/>
                  </a:lnTo>
                  <a:lnTo>
                    <a:pt x="1340" y="315"/>
                  </a:lnTo>
                  <a:lnTo>
                    <a:pt x="1340" y="315"/>
                  </a:lnTo>
                  <a:lnTo>
                    <a:pt x="1339" y="316"/>
                  </a:lnTo>
                  <a:lnTo>
                    <a:pt x="1338" y="316"/>
                  </a:lnTo>
                  <a:lnTo>
                    <a:pt x="1336" y="317"/>
                  </a:lnTo>
                  <a:lnTo>
                    <a:pt x="1330" y="316"/>
                  </a:lnTo>
                  <a:lnTo>
                    <a:pt x="1328" y="311"/>
                  </a:lnTo>
                  <a:lnTo>
                    <a:pt x="1327" y="304"/>
                  </a:lnTo>
                  <a:lnTo>
                    <a:pt x="1322" y="300"/>
                  </a:lnTo>
                  <a:lnTo>
                    <a:pt x="1316" y="293"/>
                  </a:lnTo>
                  <a:lnTo>
                    <a:pt x="1313" y="289"/>
                  </a:lnTo>
                  <a:lnTo>
                    <a:pt x="1307" y="282"/>
                  </a:lnTo>
                  <a:lnTo>
                    <a:pt x="1309" y="277"/>
                  </a:lnTo>
                  <a:lnTo>
                    <a:pt x="1312" y="273"/>
                  </a:lnTo>
                  <a:lnTo>
                    <a:pt x="1315" y="269"/>
                  </a:lnTo>
                  <a:lnTo>
                    <a:pt x="1315" y="269"/>
                  </a:lnTo>
                  <a:lnTo>
                    <a:pt x="1315" y="267"/>
                  </a:lnTo>
                  <a:lnTo>
                    <a:pt x="1315" y="265"/>
                  </a:lnTo>
                  <a:lnTo>
                    <a:pt x="1315" y="265"/>
                  </a:lnTo>
                  <a:lnTo>
                    <a:pt x="1318" y="258"/>
                  </a:lnTo>
                  <a:lnTo>
                    <a:pt x="1316" y="249"/>
                  </a:lnTo>
                  <a:lnTo>
                    <a:pt x="1311" y="244"/>
                  </a:lnTo>
                  <a:lnTo>
                    <a:pt x="1310" y="235"/>
                  </a:lnTo>
                  <a:lnTo>
                    <a:pt x="1310" y="225"/>
                  </a:lnTo>
                  <a:lnTo>
                    <a:pt x="1303" y="222"/>
                  </a:lnTo>
                  <a:lnTo>
                    <a:pt x="1304" y="218"/>
                  </a:lnTo>
                  <a:lnTo>
                    <a:pt x="1311" y="213"/>
                  </a:lnTo>
                  <a:lnTo>
                    <a:pt x="1311" y="208"/>
                  </a:lnTo>
                  <a:lnTo>
                    <a:pt x="1311" y="208"/>
                  </a:lnTo>
                  <a:lnTo>
                    <a:pt x="1309" y="207"/>
                  </a:lnTo>
                  <a:lnTo>
                    <a:pt x="1305" y="206"/>
                  </a:lnTo>
                  <a:lnTo>
                    <a:pt x="1305" y="206"/>
                  </a:lnTo>
                  <a:lnTo>
                    <a:pt x="1301" y="208"/>
                  </a:lnTo>
                  <a:lnTo>
                    <a:pt x="1294" y="208"/>
                  </a:lnTo>
                  <a:lnTo>
                    <a:pt x="1294" y="208"/>
                  </a:lnTo>
                  <a:lnTo>
                    <a:pt x="1292" y="207"/>
                  </a:lnTo>
                  <a:lnTo>
                    <a:pt x="1290" y="207"/>
                  </a:lnTo>
                  <a:lnTo>
                    <a:pt x="1289" y="206"/>
                  </a:lnTo>
                  <a:lnTo>
                    <a:pt x="1289" y="206"/>
                  </a:lnTo>
                  <a:lnTo>
                    <a:pt x="1286" y="200"/>
                  </a:lnTo>
                  <a:lnTo>
                    <a:pt x="1284" y="198"/>
                  </a:lnTo>
                  <a:lnTo>
                    <a:pt x="1284" y="191"/>
                  </a:lnTo>
                  <a:lnTo>
                    <a:pt x="1281" y="184"/>
                  </a:lnTo>
                  <a:lnTo>
                    <a:pt x="1276" y="181"/>
                  </a:lnTo>
                  <a:lnTo>
                    <a:pt x="1270" y="181"/>
                  </a:lnTo>
                  <a:lnTo>
                    <a:pt x="1266" y="181"/>
                  </a:lnTo>
                  <a:lnTo>
                    <a:pt x="1266" y="181"/>
                  </a:lnTo>
                  <a:lnTo>
                    <a:pt x="1262" y="181"/>
                  </a:lnTo>
                  <a:lnTo>
                    <a:pt x="1258" y="181"/>
                  </a:lnTo>
                  <a:lnTo>
                    <a:pt x="1257" y="182"/>
                  </a:lnTo>
                  <a:lnTo>
                    <a:pt x="1257" y="183"/>
                  </a:lnTo>
                  <a:lnTo>
                    <a:pt x="1257" y="183"/>
                  </a:lnTo>
                  <a:lnTo>
                    <a:pt x="1256" y="186"/>
                  </a:lnTo>
                  <a:lnTo>
                    <a:pt x="1255" y="188"/>
                  </a:lnTo>
                  <a:lnTo>
                    <a:pt x="1253" y="192"/>
                  </a:lnTo>
                  <a:lnTo>
                    <a:pt x="1243" y="189"/>
                  </a:lnTo>
                  <a:lnTo>
                    <a:pt x="1240" y="186"/>
                  </a:lnTo>
                  <a:lnTo>
                    <a:pt x="1234" y="181"/>
                  </a:lnTo>
                  <a:lnTo>
                    <a:pt x="1229" y="177"/>
                  </a:lnTo>
                  <a:lnTo>
                    <a:pt x="1223" y="182"/>
                  </a:lnTo>
                  <a:lnTo>
                    <a:pt x="1217" y="177"/>
                  </a:lnTo>
                  <a:lnTo>
                    <a:pt x="1214" y="177"/>
                  </a:lnTo>
                  <a:lnTo>
                    <a:pt x="1207" y="177"/>
                  </a:lnTo>
                  <a:lnTo>
                    <a:pt x="1204" y="177"/>
                  </a:lnTo>
                  <a:lnTo>
                    <a:pt x="1199" y="172"/>
                  </a:lnTo>
                  <a:lnTo>
                    <a:pt x="1205" y="166"/>
                  </a:lnTo>
                  <a:lnTo>
                    <a:pt x="1205" y="161"/>
                  </a:lnTo>
                  <a:lnTo>
                    <a:pt x="1200" y="157"/>
                  </a:lnTo>
                  <a:lnTo>
                    <a:pt x="1192" y="150"/>
                  </a:lnTo>
                  <a:lnTo>
                    <a:pt x="1195" y="146"/>
                  </a:lnTo>
                  <a:lnTo>
                    <a:pt x="1195" y="146"/>
                  </a:lnTo>
                  <a:lnTo>
                    <a:pt x="1196" y="143"/>
                  </a:lnTo>
                  <a:lnTo>
                    <a:pt x="1199" y="139"/>
                  </a:lnTo>
                  <a:lnTo>
                    <a:pt x="1199" y="139"/>
                  </a:lnTo>
                  <a:lnTo>
                    <a:pt x="1200" y="136"/>
                  </a:lnTo>
                  <a:lnTo>
                    <a:pt x="1201" y="135"/>
                  </a:lnTo>
                  <a:lnTo>
                    <a:pt x="1199" y="132"/>
                  </a:lnTo>
                  <a:lnTo>
                    <a:pt x="1196" y="126"/>
                  </a:lnTo>
                  <a:lnTo>
                    <a:pt x="1189" y="120"/>
                  </a:lnTo>
                  <a:lnTo>
                    <a:pt x="1184" y="114"/>
                  </a:lnTo>
                  <a:lnTo>
                    <a:pt x="1182" y="111"/>
                  </a:lnTo>
                  <a:lnTo>
                    <a:pt x="1187" y="107"/>
                  </a:lnTo>
                  <a:lnTo>
                    <a:pt x="1187" y="107"/>
                  </a:lnTo>
                  <a:lnTo>
                    <a:pt x="1192" y="107"/>
                  </a:lnTo>
                  <a:lnTo>
                    <a:pt x="1192" y="107"/>
                  </a:lnTo>
                  <a:lnTo>
                    <a:pt x="1193" y="107"/>
                  </a:lnTo>
                  <a:lnTo>
                    <a:pt x="1197" y="107"/>
                  </a:lnTo>
                  <a:lnTo>
                    <a:pt x="1197" y="107"/>
                  </a:lnTo>
                  <a:lnTo>
                    <a:pt x="1201" y="107"/>
                  </a:lnTo>
                  <a:lnTo>
                    <a:pt x="1203" y="107"/>
                  </a:lnTo>
                  <a:lnTo>
                    <a:pt x="1204" y="107"/>
                  </a:lnTo>
                  <a:lnTo>
                    <a:pt x="1206" y="107"/>
                  </a:lnTo>
                  <a:lnTo>
                    <a:pt x="1206" y="107"/>
                  </a:lnTo>
                  <a:lnTo>
                    <a:pt x="1211" y="103"/>
                  </a:lnTo>
                  <a:lnTo>
                    <a:pt x="1212" y="102"/>
                  </a:lnTo>
                  <a:lnTo>
                    <a:pt x="1215" y="98"/>
                  </a:lnTo>
                  <a:lnTo>
                    <a:pt x="1215" y="93"/>
                  </a:lnTo>
                  <a:lnTo>
                    <a:pt x="1212" y="86"/>
                  </a:lnTo>
                  <a:lnTo>
                    <a:pt x="1212" y="86"/>
                  </a:lnTo>
                  <a:lnTo>
                    <a:pt x="1212" y="84"/>
                  </a:lnTo>
                  <a:lnTo>
                    <a:pt x="1211" y="83"/>
                  </a:lnTo>
                  <a:lnTo>
                    <a:pt x="1209" y="82"/>
                  </a:lnTo>
                  <a:lnTo>
                    <a:pt x="1209" y="82"/>
                  </a:lnTo>
                  <a:lnTo>
                    <a:pt x="1202" y="82"/>
                  </a:lnTo>
                  <a:lnTo>
                    <a:pt x="1202" y="82"/>
                  </a:lnTo>
                  <a:lnTo>
                    <a:pt x="1200" y="83"/>
                  </a:lnTo>
                  <a:lnTo>
                    <a:pt x="1199" y="83"/>
                  </a:lnTo>
                  <a:lnTo>
                    <a:pt x="1197" y="82"/>
                  </a:lnTo>
                  <a:lnTo>
                    <a:pt x="1197" y="82"/>
                  </a:lnTo>
                  <a:lnTo>
                    <a:pt x="1193" y="76"/>
                  </a:lnTo>
                  <a:lnTo>
                    <a:pt x="1190" y="70"/>
                  </a:lnTo>
                  <a:lnTo>
                    <a:pt x="1184" y="64"/>
                  </a:lnTo>
                  <a:lnTo>
                    <a:pt x="1179" y="58"/>
                  </a:lnTo>
                  <a:lnTo>
                    <a:pt x="1179" y="58"/>
                  </a:lnTo>
                  <a:lnTo>
                    <a:pt x="1180" y="50"/>
                  </a:lnTo>
                  <a:lnTo>
                    <a:pt x="1180" y="50"/>
                  </a:lnTo>
                  <a:lnTo>
                    <a:pt x="1182" y="46"/>
                  </a:lnTo>
                  <a:lnTo>
                    <a:pt x="1184" y="42"/>
                  </a:lnTo>
                  <a:lnTo>
                    <a:pt x="1184" y="42"/>
                  </a:lnTo>
                  <a:lnTo>
                    <a:pt x="1184" y="35"/>
                  </a:lnTo>
                  <a:lnTo>
                    <a:pt x="1178" y="28"/>
                  </a:lnTo>
                  <a:lnTo>
                    <a:pt x="1178" y="28"/>
                  </a:lnTo>
                  <a:lnTo>
                    <a:pt x="1171" y="23"/>
                  </a:lnTo>
                  <a:lnTo>
                    <a:pt x="1171" y="23"/>
                  </a:lnTo>
                  <a:lnTo>
                    <a:pt x="1167" y="18"/>
                  </a:lnTo>
                  <a:lnTo>
                    <a:pt x="1166" y="16"/>
                  </a:lnTo>
                  <a:lnTo>
                    <a:pt x="1165" y="14"/>
                  </a:lnTo>
                  <a:lnTo>
                    <a:pt x="1165" y="14"/>
                  </a:lnTo>
                  <a:lnTo>
                    <a:pt x="1165" y="9"/>
                  </a:lnTo>
                  <a:lnTo>
                    <a:pt x="1160" y="5"/>
                  </a:lnTo>
                  <a:lnTo>
                    <a:pt x="1155" y="1"/>
                  </a:lnTo>
                  <a:lnTo>
                    <a:pt x="1155" y="1"/>
                  </a:lnTo>
                  <a:lnTo>
                    <a:pt x="1153" y="1"/>
                  </a:lnTo>
                  <a:lnTo>
                    <a:pt x="1150" y="1"/>
                  </a:lnTo>
                  <a:lnTo>
                    <a:pt x="1150" y="1"/>
                  </a:lnTo>
                  <a:lnTo>
                    <a:pt x="1145" y="0"/>
                  </a:lnTo>
                  <a:lnTo>
                    <a:pt x="1143" y="0"/>
                  </a:lnTo>
                  <a:lnTo>
                    <a:pt x="1142" y="1"/>
                  </a:lnTo>
                  <a:lnTo>
                    <a:pt x="1142" y="1"/>
                  </a:lnTo>
                  <a:lnTo>
                    <a:pt x="1140" y="3"/>
                  </a:lnTo>
                  <a:lnTo>
                    <a:pt x="1134" y="6"/>
                  </a:lnTo>
                  <a:lnTo>
                    <a:pt x="1129" y="10"/>
                  </a:lnTo>
                  <a:lnTo>
                    <a:pt x="1120" y="6"/>
                  </a:lnTo>
                  <a:lnTo>
                    <a:pt x="1117" y="0"/>
                  </a:lnTo>
                  <a:lnTo>
                    <a:pt x="1109" y="0"/>
                  </a:lnTo>
                  <a:lnTo>
                    <a:pt x="1109" y="0"/>
                  </a:lnTo>
                  <a:lnTo>
                    <a:pt x="1106" y="0"/>
                  </a:lnTo>
                  <a:lnTo>
                    <a:pt x="1103" y="0"/>
                  </a:lnTo>
                  <a:lnTo>
                    <a:pt x="1103" y="0"/>
                  </a:lnTo>
                  <a:lnTo>
                    <a:pt x="1095" y="0"/>
                  </a:lnTo>
                  <a:lnTo>
                    <a:pt x="1088" y="0"/>
                  </a:lnTo>
                  <a:lnTo>
                    <a:pt x="1082" y="4"/>
                  </a:lnTo>
                  <a:lnTo>
                    <a:pt x="1075" y="12"/>
                  </a:lnTo>
                  <a:lnTo>
                    <a:pt x="1072" y="14"/>
                  </a:lnTo>
                  <a:lnTo>
                    <a:pt x="1072" y="14"/>
                  </a:lnTo>
                  <a:lnTo>
                    <a:pt x="1067" y="18"/>
                  </a:lnTo>
                  <a:lnTo>
                    <a:pt x="1067" y="18"/>
                  </a:lnTo>
                  <a:lnTo>
                    <a:pt x="1062" y="18"/>
                  </a:lnTo>
                  <a:lnTo>
                    <a:pt x="1059" y="20"/>
                  </a:lnTo>
                  <a:lnTo>
                    <a:pt x="1055" y="15"/>
                  </a:lnTo>
                  <a:lnTo>
                    <a:pt x="1055" y="15"/>
                  </a:lnTo>
                  <a:lnTo>
                    <a:pt x="1051" y="16"/>
                  </a:lnTo>
                  <a:lnTo>
                    <a:pt x="1046" y="18"/>
                  </a:lnTo>
                  <a:lnTo>
                    <a:pt x="1046" y="18"/>
                  </a:lnTo>
                  <a:lnTo>
                    <a:pt x="1039" y="16"/>
                  </a:lnTo>
                  <a:lnTo>
                    <a:pt x="1033" y="14"/>
                  </a:lnTo>
                  <a:lnTo>
                    <a:pt x="1030" y="6"/>
                  </a:lnTo>
                  <a:lnTo>
                    <a:pt x="1024" y="6"/>
                  </a:lnTo>
                  <a:lnTo>
                    <a:pt x="1011" y="5"/>
                  </a:lnTo>
                  <a:lnTo>
                    <a:pt x="1011" y="5"/>
                  </a:lnTo>
                  <a:lnTo>
                    <a:pt x="1010" y="11"/>
                  </a:lnTo>
                  <a:lnTo>
                    <a:pt x="1010" y="13"/>
                  </a:lnTo>
                  <a:lnTo>
                    <a:pt x="1005" y="18"/>
                  </a:lnTo>
                  <a:lnTo>
                    <a:pt x="1005" y="18"/>
                  </a:lnTo>
                  <a:lnTo>
                    <a:pt x="1006" y="24"/>
                  </a:lnTo>
                  <a:lnTo>
                    <a:pt x="1006" y="24"/>
                  </a:lnTo>
                  <a:lnTo>
                    <a:pt x="1006" y="26"/>
                  </a:lnTo>
                  <a:lnTo>
                    <a:pt x="1007" y="29"/>
                  </a:lnTo>
                  <a:lnTo>
                    <a:pt x="1007" y="29"/>
                  </a:lnTo>
                  <a:lnTo>
                    <a:pt x="1007" y="29"/>
                  </a:lnTo>
                  <a:lnTo>
                    <a:pt x="1007" y="29"/>
                  </a:lnTo>
                  <a:lnTo>
                    <a:pt x="1007" y="29"/>
                  </a:lnTo>
                  <a:lnTo>
                    <a:pt x="1007" y="29"/>
                  </a:lnTo>
                  <a:lnTo>
                    <a:pt x="1007" y="31"/>
                  </a:lnTo>
                  <a:lnTo>
                    <a:pt x="1007" y="31"/>
                  </a:lnTo>
                  <a:lnTo>
                    <a:pt x="1007" y="37"/>
                  </a:lnTo>
                  <a:lnTo>
                    <a:pt x="1007" y="38"/>
                  </a:lnTo>
                  <a:lnTo>
                    <a:pt x="1007" y="39"/>
                  </a:lnTo>
                  <a:lnTo>
                    <a:pt x="1007" y="39"/>
                  </a:lnTo>
                  <a:lnTo>
                    <a:pt x="1006" y="39"/>
                  </a:lnTo>
                  <a:lnTo>
                    <a:pt x="1005" y="38"/>
                  </a:lnTo>
                  <a:lnTo>
                    <a:pt x="1004" y="38"/>
                  </a:lnTo>
                  <a:lnTo>
                    <a:pt x="1001" y="39"/>
                  </a:lnTo>
                  <a:lnTo>
                    <a:pt x="1001" y="39"/>
                  </a:lnTo>
                  <a:lnTo>
                    <a:pt x="995" y="46"/>
                  </a:lnTo>
                  <a:lnTo>
                    <a:pt x="995" y="46"/>
                  </a:lnTo>
                  <a:lnTo>
                    <a:pt x="993" y="46"/>
                  </a:lnTo>
                  <a:lnTo>
                    <a:pt x="988" y="48"/>
                  </a:lnTo>
                  <a:lnTo>
                    <a:pt x="988" y="48"/>
                  </a:lnTo>
                  <a:lnTo>
                    <a:pt x="985" y="48"/>
                  </a:lnTo>
                  <a:lnTo>
                    <a:pt x="981" y="49"/>
                  </a:lnTo>
                  <a:lnTo>
                    <a:pt x="981" y="49"/>
                  </a:lnTo>
                  <a:lnTo>
                    <a:pt x="977" y="50"/>
                  </a:lnTo>
                  <a:lnTo>
                    <a:pt x="975" y="50"/>
                  </a:lnTo>
                  <a:lnTo>
                    <a:pt x="974" y="51"/>
                  </a:lnTo>
                  <a:lnTo>
                    <a:pt x="974" y="51"/>
                  </a:lnTo>
                  <a:lnTo>
                    <a:pt x="971" y="54"/>
                  </a:lnTo>
                  <a:lnTo>
                    <a:pt x="969" y="55"/>
                  </a:lnTo>
                  <a:lnTo>
                    <a:pt x="961" y="45"/>
                  </a:lnTo>
                  <a:lnTo>
                    <a:pt x="954" y="4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2605005">
              <a:off x="993971" y="3415512"/>
              <a:ext cx="667529" cy="573962"/>
            </a:xfrm>
            <a:custGeom>
              <a:avLst/>
              <a:gdLst/>
              <a:ahLst/>
              <a:cxnLst>
                <a:cxn ang="0">
                  <a:pos x="840" y="605"/>
                </a:cxn>
                <a:cxn ang="0">
                  <a:pos x="828" y="511"/>
                </a:cxn>
                <a:cxn ang="0">
                  <a:pos x="948" y="490"/>
                </a:cxn>
                <a:cxn ang="0">
                  <a:pos x="918" y="423"/>
                </a:cxn>
                <a:cxn ang="0">
                  <a:pos x="876" y="403"/>
                </a:cxn>
                <a:cxn ang="0">
                  <a:pos x="829" y="348"/>
                </a:cxn>
                <a:cxn ang="0">
                  <a:pos x="791" y="290"/>
                </a:cxn>
                <a:cxn ang="0">
                  <a:pos x="764" y="243"/>
                </a:cxn>
                <a:cxn ang="0">
                  <a:pos x="772" y="167"/>
                </a:cxn>
                <a:cxn ang="0">
                  <a:pos x="764" y="93"/>
                </a:cxn>
                <a:cxn ang="0">
                  <a:pos x="730" y="71"/>
                </a:cxn>
                <a:cxn ang="0">
                  <a:pos x="687" y="54"/>
                </a:cxn>
                <a:cxn ang="0">
                  <a:pos x="654" y="64"/>
                </a:cxn>
                <a:cxn ang="0">
                  <a:pos x="616" y="61"/>
                </a:cxn>
                <a:cxn ang="0">
                  <a:pos x="592" y="21"/>
                </a:cxn>
                <a:cxn ang="0">
                  <a:pos x="552" y="31"/>
                </a:cxn>
                <a:cxn ang="0">
                  <a:pos x="524" y="12"/>
                </a:cxn>
                <a:cxn ang="0">
                  <a:pos x="487" y="3"/>
                </a:cxn>
                <a:cxn ang="0">
                  <a:pos x="451" y="39"/>
                </a:cxn>
                <a:cxn ang="0">
                  <a:pos x="422" y="61"/>
                </a:cxn>
                <a:cxn ang="0">
                  <a:pos x="367" y="78"/>
                </a:cxn>
                <a:cxn ang="0">
                  <a:pos x="334" y="124"/>
                </a:cxn>
                <a:cxn ang="0">
                  <a:pos x="361" y="159"/>
                </a:cxn>
                <a:cxn ang="0">
                  <a:pos x="318" y="178"/>
                </a:cxn>
                <a:cxn ang="0">
                  <a:pos x="301" y="204"/>
                </a:cxn>
                <a:cxn ang="0">
                  <a:pos x="285" y="214"/>
                </a:cxn>
                <a:cxn ang="0">
                  <a:pos x="255" y="255"/>
                </a:cxn>
                <a:cxn ang="0">
                  <a:pos x="243" y="307"/>
                </a:cxn>
                <a:cxn ang="0">
                  <a:pos x="255" y="349"/>
                </a:cxn>
                <a:cxn ang="0">
                  <a:pos x="209" y="327"/>
                </a:cxn>
                <a:cxn ang="0">
                  <a:pos x="185" y="351"/>
                </a:cxn>
                <a:cxn ang="0">
                  <a:pos x="162" y="354"/>
                </a:cxn>
                <a:cxn ang="0">
                  <a:pos x="111" y="387"/>
                </a:cxn>
                <a:cxn ang="0">
                  <a:pos x="52" y="386"/>
                </a:cxn>
                <a:cxn ang="0">
                  <a:pos x="48" y="454"/>
                </a:cxn>
                <a:cxn ang="0">
                  <a:pos x="68" y="528"/>
                </a:cxn>
                <a:cxn ang="0">
                  <a:pos x="74" y="585"/>
                </a:cxn>
                <a:cxn ang="0">
                  <a:pos x="0" y="667"/>
                </a:cxn>
                <a:cxn ang="0">
                  <a:pos x="40" y="742"/>
                </a:cxn>
                <a:cxn ang="0">
                  <a:pos x="62" y="760"/>
                </a:cxn>
                <a:cxn ang="0">
                  <a:pos x="119" y="725"/>
                </a:cxn>
                <a:cxn ang="0">
                  <a:pos x="192" y="714"/>
                </a:cxn>
                <a:cxn ang="0">
                  <a:pos x="242" y="715"/>
                </a:cxn>
                <a:cxn ang="0">
                  <a:pos x="271" y="715"/>
                </a:cxn>
                <a:cxn ang="0">
                  <a:pos x="349" y="733"/>
                </a:cxn>
                <a:cxn ang="0">
                  <a:pos x="406" y="764"/>
                </a:cxn>
                <a:cxn ang="0">
                  <a:pos x="447" y="764"/>
                </a:cxn>
                <a:cxn ang="0">
                  <a:pos x="466" y="762"/>
                </a:cxn>
                <a:cxn ang="0">
                  <a:pos x="508" y="762"/>
                </a:cxn>
                <a:cxn ang="0">
                  <a:pos x="540" y="771"/>
                </a:cxn>
                <a:cxn ang="0">
                  <a:pos x="571" y="768"/>
                </a:cxn>
                <a:cxn ang="0">
                  <a:pos x="599" y="764"/>
                </a:cxn>
                <a:cxn ang="0">
                  <a:pos x="607" y="794"/>
                </a:cxn>
                <a:cxn ang="0">
                  <a:pos x="653" y="782"/>
                </a:cxn>
                <a:cxn ang="0">
                  <a:pos x="691" y="782"/>
                </a:cxn>
                <a:cxn ang="0">
                  <a:pos x="727" y="820"/>
                </a:cxn>
                <a:cxn ang="0">
                  <a:pos x="737" y="775"/>
                </a:cxn>
                <a:cxn ang="0">
                  <a:pos x="768" y="705"/>
                </a:cxn>
                <a:cxn ang="0">
                  <a:pos x="835" y="684"/>
                </a:cxn>
              </a:cxnLst>
              <a:rect l="0" t="0" r="r" b="b"/>
              <a:pathLst>
                <a:path w="954" h="821">
                  <a:moveTo>
                    <a:pt x="857" y="684"/>
                  </a:moveTo>
                  <a:lnTo>
                    <a:pt x="859" y="684"/>
                  </a:lnTo>
                  <a:lnTo>
                    <a:pt x="859" y="677"/>
                  </a:lnTo>
                  <a:lnTo>
                    <a:pt x="848" y="677"/>
                  </a:lnTo>
                  <a:lnTo>
                    <a:pt x="848" y="661"/>
                  </a:lnTo>
                  <a:lnTo>
                    <a:pt x="848" y="657"/>
                  </a:lnTo>
                  <a:lnTo>
                    <a:pt x="840" y="657"/>
                  </a:lnTo>
                  <a:lnTo>
                    <a:pt x="840" y="640"/>
                  </a:lnTo>
                  <a:lnTo>
                    <a:pt x="840" y="632"/>
                  </a:lnTo>
                  <a:lnTo>
                    <a:pt x="840" y="619"/>
                  </a:lnTo>
                  <a:lnTo>
                    <a:pt x="840" y="616"/>
                  </a:lnTo>
                  <a:lnTo>
                    <a:pt x="840" y="611"/>
                  </a:lnTo>
                  <a:lnTo>
                    <a:pt x="840" y="605"/>
                  </a:lnTo>
                  <a:lnTo>
                    <a:pt x="831" y="605"/>
                  </a:lnTo>
                  <a:lnTo>
                    <a:pt x="831" y="594"/>
                  </a:lnTo>
                  <a:lnTo>
                    <a:pt x="839" y="581"/>
                  </a:lnTo>
                  <a:lnTo>
                    <a:pt x="831" y="570"/>
                  </a:lnTo>
                  <a:lnTo>
                    <a:pt x="820" y="556"/>
                  </a:lnTo>
                  <a:lnTo>
                    <a:pt x="811" y="546"/>
                  </a:lnTo>
                  <a:lnTo>
                    <a:pt x="804" y="536"/>
                  </a:lnTo>
                  <a:lnTo>
                    <a:pt x="799" y="536"/>
                  </a:lnTo>
                  <a:lnTo>
                    <a:pt x="811" y="528"/>
                  </a:lnTo>
                  <a:lnTo>
                    <a:pt x="816" y="520"/>
                  </a:lnTo>
                  <a:lnTo>
                    <a:pt x="816" y="511"/>
                  </a:lnTo>
                  <a:lnTo>
                    <a:pt x="823" y="511"/>
                  </a:lnTo>
                  <a:lnTo>
                    <a:pt x="828" y="511"/>
                  </a:lnTo>
                  <a:lnTo>
                    <a:pt x="840" y="503"/>
                  </a:lnTo>
                  <a:lnTo>
                    <a:pt x="850" y="509"/>
                  </a:lnTo>
                  <a:lnTo>
                    <a:pt x="859" y="521"/>
                  </a:lnTo>
                  <a:lnTo>
                    <a:pt x="865" y="524"/>
                  </a:lnTo>
                  <a:lnTo>
                    <a:pt x="875" y="524"/>
                  </a:lnTo>
                  <a:lnTo>
                    <a:pt x="885" y="524"/>
                  </a:lnTo>
                  <a:lnTo>
                    <a:pt x="896" y="521"/>
                  </a:lnTo>
                  <a:lnTo>
                    <a:pt x="904" y="514"/>
                  </a:lnTo>
                  <a:lnTo>
                    <a:pt x="918" y="509"/>
                  </a:lnTo>
                  <a:lnTo>
                    <a:pt x="925" y="496"/>
                  </a:lnTo>
                  <a:lnTo>
                    <a:pt x="932" y="490"/>
                  </a:lnTo>
                  <a:lnTo>
                    <a:pt x="942" y="490"/>
                  </a:lnTo>
                  <a:lnTo>
                    <a:pt x="948" y="490"/>
                  </a:lnTo>
                  <a:lnTo>
                    <a:pt x="948" y="479"/>
                  </a:lnTo>
                  <a:lnTo>
                    <a:pt x="954" y="473"/>
                  </a:lnTo>
                  <a:lnTo>
                    <a:pt x="954" y="466"/>
                  </a:lnTo>
                  <a:lnTo>
                    <a:pt x="945" y="466"/>
                  </a:lnTo>
                  <a:lnTo>
                    <a:pt x="936" y="459"/>
                  </a:lnTo>
                  <a:lnTo>
                    <a:pt x="930" y="450"/>
                  </a:lnTo>
                  <a:lnTo>
                    <a:pt x="925" y="450"/>
                  </a:lnTo>
                  <a:lnTo>
                    <a:pt x="920" y="442"/>
                  </a:lnTo>
                  <a:lnTo>
                    <a:pt x="920" y="437"/>
                  </a:lnTo>
                  <a:lnTo>
                    <a:pt x="921" y="429"/>
                  </a:lnTo>
                  <a:lnTo>
                    <a:pt x="922" y="422"/>
                  </a:lnTo>
                  <a:lnTo>
                    <a:pt x="922" y="422"/>
                  </a:lnTo>
                  <a:lnTo>
                    <a:pt x="918" y="423"/>
                  </a:lnTo>
                  <a:lnTo>
                    <a:pt x="917" y="423"/>
                  </a:lnTo>
                  <a:lnTo>
                    <a:pt x="916" y="422"/>
                  </a:lnTo>
                  <a:lnTo>
                    <a:pt x="916" y="422"/>
                  </a:lnTo>
                  <a:lnTo>
                    <a:pt x="914" y="418"/>
                  </a:lnTo>
                  <a:lnTo>
                    <a:pt x="912" y="417"/>
                  </a:lnTo>
                  <a:lnTo>
                    <a:pt x="909" y="416"/>
                  </a:lnTo>
                  <a:lnTo>
                    <a:pt x="902" y="416"/>
                  </a:lnTo>
                  <a:lnTo>
                    <a:pt x="898" y="410"/>
                  </a:lnTo>
                  <a:lnTo>
                    <a:pt x="892" y="403"/>
                  </a:lnTo>
                  <a:lnTo>
                    <a:pt x="892" y="403"/>
                  </a:lnTo>
                  <a:lnTo>
                    <a:pt x="884" y="403"/>
                  </a:lnTo>
                  <a:lnTo>
                    <a:pt x="884" y="403"/>
                  </a:lnTo>
                  <a:lnTo>
                    <a:pt x="876" y="403"/>
                  </a:lnTo>
                  <a:lnTo>
                    <a:pt x="871" y="411"/>
                  </a:lnTo>
                  <a:lnTo>
                    <a:pt x="865" y="411"/>
                  </a:lnTo>
                  <a:lnTo>
                    <a:pt x="857" y="410"/>
                  </a:lnTo>
                  <a:lnTo>
                    <a:pt x="855" y="403"/>
                  </a:lnTo>
                  <a:lnTo>
                    <a:pt x="857" y="392"/>
                  </a:lnTo>
                  <a:lnTo>
                    <a:pt x="864" y="382"/>
                  </a:lnTo>
                  <a:lnTo>
                    <a:pt x="864" y="376"/>
                  </a:lnTo>
                  <a:lnTo>
                    <a:pt x="865" y="368"/>
                  </a:lnTo>
                  <a:lnTo>
                    <a:pt x="861" y="361"/>
                  </a:lnTo>
                  <a:lnTo>
                    <a:pt x="853" y="355"/>
                  </a:lnTo>
                  <a:lnTo>
                    <a:pt x="844" y="351"/>
                  </a:lnTo>
                  <a:lnTo>
                    <a:pt x="837" y="348"/>
                  </a:lnTo>
                  <a:lnTo>
                    <a:pt x="829" y="348"/>
                  </a:lnTo>
                  <a:lnTo>
                    <a:pt x="825" y="342"/>
                  </a:lnTo>
                  <a:lnTo>
                    <a:pt x="820" y="339"/>
                  </a:lnTo>
                  <a:lnTo>
                    <a:pt x="815" y="333"/>
                  </a:lnTo>
                  <a:lnTo>
                    <a:pt x="811" y="329"/>
                  </a:lnTo>
                  <a:lnTo>
                    <a:pt x="810" y="322"/>
                  </a:lnTo>
                  <a:lnTo>
                    <a:pt x="808" y="315"/>
                  </a:lnTo>
                  <a:lnTo>
                    <a:pt x="806" y="308"/>
                  </a:lnTo>
                  <a:lnTo>
                    <a:pt x="806" y="308"/>
                  </a:lnTo>
                  <a:lnTo>
                    <a:pt x="805" y="305"/>
                  </a:lnTo>
                  <a:lnTo>
                    <a:pt x="803" y="301"/>
                  </a:lnTo>
                  <a:lnTo>
                    <a:pt x="803" y="301"/>
                  </a:lnTo>
                  <a:lnTo>
                    <a:pt x="799" y="293"/>
                  </a:lnTo>
                  <a:lnTo>
                    <a:pt x="791" y="290"/>
                  </a:lnTo>
                  <a:lnTo>
                    <a:pt x="787" y="290"/>
                  </a:lnTo>
                  <a:lnTo>
                    <a:pt x="787" y="285"/>
                  </a:lnTo>
                  <a:lnTo>
                    <a:pt x="790" y="278"/>
                  </a:lnTo>
                  <a:lnTo>
                    <a:pt x="794" y="272"/>
                  </a:lnTo>
                  <a:lnTo>
                    <a:pt x="798" y="267"/>
                  </a:lnTo>
                  <a:lnTo>
                    <a:pt x="800" y="263"/>
                  </a:lnTo>
                  <a:lnTo>
                    <a:pt x="795" y="257"/>
                  </a:lnTo>
                  <a:lnTo>
                    <a:pt x="787" y="259"/>
                  </a:lnTo>
                  <a:lnTo>
                    <a:pt x="781" y="260"/>
                  </a:lnTo>
                  <a:lnTo>
                    <a:pt x="778" y="257"/>
                  </a:lnTo>
                  <a:lnTo>
                    <a:pt x="775" y="253"/>
                  </a:lnTo>
                  <a:lnTo>
                    <a:pt x="769" y="246"/>
                  </a:lnTo>
                  <a:lnTo>
                    <a:pt x="764" y="243"/>
                  </a:lnTo>
                  <a:lnTo>
                    <a:pt x="758" y="239"/>
                  </a:lnTo>
                  <a:lnTo>
                    <a:pt x="754" y="236"/>
                  </a:lnTo>
                  <a:lnTo>
                    <a:pt x="754" y="230"/>
                  </a:lnTo>
                  <a:lnTo>
                    <a:pt x="758" y="223"/>
                  </a:lnTo>
                  <a:lnTo>
                    <a:pt x="764" y="215"/>
                  </a:lnTo>
                  <a:lnTo>
                    <a:pt x="770" y="209"/>
                  </a:lnTo>
                  <a:lnTo>
                    <a:pt x="776" y="203"/>
                  </a:lnTo>
                  <a:lnTo>
                    <a:pt x="775" y="197"/>
                  </a:lnTo>
                  <a:lnTo>
                    <a:pt x="779" y="194"/>
                  </a:lnTo>
                  <a:lnTo>
                    <a:pt x="776" y="186"/>
                  </a:lnTo>
                  <a:lnTo>
                    <a:pt x="777" y="179"/>
                  </a:lnTo>
                  <a:lnTo>
                    <a:pt x="777" y="173"/>
                  </a:lnTo>
                  <a:lnTo>
                    <a:pt x="772" y="167"/>
                  </a:lnTo>
                  <a:lnTo>
                    <a:pt x="768" y="161"/>
                  </a:lnTo>
                  <a:lnTo>
                    <a:pt x="765" y="154"/>
                  </a:lnTo>
                  <a:lnTo>
                    <a:pt x="762" y="149"/>
                  </a:lnTo>
                  <a:lnTo>
                    <a:pt x="764" y="143"/>
                  </a:lnTo>
                  <a:lnTo>
                    <a:pt x="767" y="138"/>
                  </a:lnTo>
                  <a:lnTo>
                    <a:pt x="770" y="133"/>
                  </a:lnTo>
                  <a:lnTo>
                    <a:pt x="770" y="125"/>
                  </a:lnTo>
                  <a:lnTo>
                    <a:pt x="769" y="120"/>
                  </a:lnTo>
                  <a:lnTo>
                    <a:pt x="774" y="117"/>
                  </a:lnTo>
                  <a:lnTo>
                    <a:pt x="774" y="110"/>
                  </a:lnTo>
                  <a:lnTo>
                    <a:pt x="774" y="100"/>
                  </a:lnTo>
                  <a:lnTo>
                    <a:pt x="771" y="93"/>
                  </a:lnTo>
                  <a:lnTo>
                    <a:pt x="764" y="93"/>
                  </a:lnTo>
                  <a:lnTo>
                    <a:pt x="757" y="99"/>
                  </a:lnTo>
                  <a:lnTo>
                    <a:pt x="754" y="96"/>
                  </a:lnTo>
                  <a:lnTo>
                    <a:pt x="750" y="93"/>
                  </a:lnTo>
                  <a:lnTo>
                    <a:pt x="750" y="88"/>
                  </a:lnTo>
                  <a:lnTo>
                    <a:pt x="743" y="83"/>
                  </a:lnTo>
                  <a:lnTo>
                    <a:pt x="743" y="77"/>
                  </a:lnTo>
                  <a:lnTo>
                    <a:pt x="740" y="74"/>
                  </a:lnTo>
                  <a:lnTo>
                    <a:pt x="740" y="74"/>
                  </a:lnTo>
                  <a:lnTo>
                    <a:pt x="738" y="75"/>
                  </a:lnTo>
                  <a:lnTo>
                    <a:pt x="735" y="75"/>
                  </a:lnTo>
                  <a:lnTo>
                    <a:pt x="734" y="74"/>
                  </a:lnTo>
                  <a:lnTo>
                    <a:pt x="734" y="74"/>
                  </a:lnTo>
                  <a:lnTo>
                    <a:pt x="730" y="71"/>
                  </a:lnTo>
                  <a:lnTo>
                    <a:pt x="729" y="70"/>
                  </a:lnTo>
                  <a:lnTo>
                    <a:pt x="729" y="64"/>
                  </a:lnTo>
                  <a:lnTo>
                    <a:pt x="725" y="60"/>
                  </a:lnTo>
                  <a:lnTo>
                    <a:pt x="720" y="60"/>
                  </a:lnTo>
                  <a:lnTo>
                    <a:pt x="716" y="60"/>
                  </a:lnTo>
                  <a:lnTo>
                    <a:pt x="713" y="60"/>
                  </a:lnTo>
                  <a:lnTo>
                    <a:pt x="708" y="54"/>
                  </a:lnTo>
                  <a:lnTo>
                    <a:pt x="706" y="54"/>
                  </a:lnTo>
                  <a:lnTo>
                    <a:pt x="703" y="50"/>
                  </a:lnTo>
                  <a:lnTo>
                    <a:pt x="699" y="50"/>
                  </a:lnTo>
                  <a:lnTo>
                    <a:pt x="696" y="50"/>
                  </a:lnTo>
                  <a:lnTo>
                    <a:pt x="693" y="54"/>
                  </a:lnTo>
                  <a:lnTo>
                    <a:pt x="687" y="54"/>
                  </a:lnTo>
                  <a:lnTo>
                    <a:pt x="683" y="54"/>
                  </a:lnTo>
                  <a:lnTo>
                    <a:pt x="680" y="50"/>
                  </a:lnTo>
                  <a:lnTo>
                    <a:pt x="680" y="50"/>
                  </a:lnTo>
                  <a:lnTo>
                    <a:pt x="679" y="49"/>
                  </a:lnTo>
                  <a:lnTo>
                    <a:pt x="677" y="49"/>
                  </a:lnTo>
                  <a:lnTo>
                    <a:pt x="676" y="50"/>
                  </a:lnTo>
                  <a:lnTo>
                    <a:pt x="676" y="50"/>
                  </a:lnTo>
                  <a:lnTo>
                    <a:pt x="671" y="53"/>
                  </a:lnTo>
                  <a:lnTo>
                    <a:pt x="668" y="56"/>
                  </a:lnTo>
                  <a:lnTo>
                    <a:pt x="668" y="56"/>
                  </a:lnTo>
                  <a:lnTo>
                    <a:pt x="662" y="59"/>
                  </a:lnTo>
                  <a:lnTo>
                    <a:pt x="662" y="64"/>
                  </a:lnTo>
                  <a:lnTo>
                    <a:pt x="654" y="64"/>
                  </a:lnTo>
                  <a:lnTo>
                    <a:pt x="648" y="64"/>
                  </a:lnTo>
                  <a:lnTo>
                    <a:pt x="641" y="64"/>
                  </a:lnTo>
                  <a:lnTo>
                    <a:pt x="637" y="71"/>
                  </a:lnTo>
                  <a:lnTo>
                    <a:pt x="634" y="75"/>
                  </a:lnTo>
                  <a:lnTo>
                    <a:pt x="629" y="76"/>
                  </a:lnTo>
                  <a:lnTo>
                    <a:pt x="623" y="76"/>
                  </a:lnTo>
                  <a:lnTo>
                    <a:pt x="620" y="73"/>
                  </a:lnTo>
                  <a:lnTo>
                    <a:pt x="620" y="73"/>
                  </a:lnTo>
                  <a:lnTo>
                    <a:pt x="618" y="72"/>
                  </a:lnTo>
                  <a:lnTo>
                    <a:pt x="617" y="71"/>
                  </a:lnTo>
                  <a:lnTo>
                    <a:pt x="616" y="70"/>
                  </a:lnTo>
                  <a:lnTo>
                    <a:pt x="616" y="70"/>
                  </a:lnTo>
                  <a:lnTo>
                    <a:pt x="616" y="61"/>
                  </a:lnTo>
                  <a:lnTo>
                    <a:pt x="616" y="61"/>
                  </a:lnTo>
                  <a:lnTo>
                    <a:pt x="616" y="54"/>
                  </a:lnTo>
                  <a:lnTo>
                    <a:pt x="621" y="49"/>
                  </a:lnTo>
                  <a:lnTo>
                    <a:pt x="625" y="44"/>
                  </a:lnTo>
                  <a:lnTo>
                    <a:pt x="628" y="40"/>
                  </a:lnTo>
                  <a:lnTo>
                    <a:pt x="625" y="36"/>
                  </a:lnTo>
                  <a:lnTo>
                    <a:pt x="620" y="34"/>
                  </a:lnTo>
                  <a:lnTo>
                    <a:pt x="616" y="34"/>
                  </a:lnTo>
                  <a:lnTo>
                    <a:pt x="613" y="31"/>
                  </a:lnTo>
                  <a:lnTo>
                    <a:pt x="606" y="31"/>
                  </a:lnTo>
                  <a:lnTo>
                    <a:pt x="601" y="31"/>
                  </a:lnTo>
                  <a:lnTo>
                    <a:pt x="597" y="25"/>
                  </a:lnTo>
                  <a:lnTo>
                    <a:pt x="592" y="21"/>
                  </a:lnTo>
                  <a:lnTo>
                    <a:pt x="588" y="16"/>
                  </a:lnTo>
                  <a:lnTo>
                    <a:pt x="583" y="16"/>
                  </a:lnTo>
                  <a:lnTo>
                    <a:pt x="577" y="21"/>
                  </a:lnTo>
                  <a:lnTo>
                    <a:pt x="572" y="25"/>
                  </a:lnTo>
                  <a:lnTo>
                    <a:pt x="572" y="25"/>
                  </a:lnTo>
                  <a:lnTo>
                    <a:pt x="570" y="25"/>
                  </a:lnTo>
                  <a:lnTo>
                    <a:pt x="569" y="26"/>
                  </a:lnTo>
                  <a:lnTo>
                    <a:pt x="568" y="27"/>
                  </a:lnTo>
                  <a:lnTo>
                    <a:pt x="568" y="27"/>
                  </a:lnTo>
                  <a:lnTo>
                    <a:pt x="565" y="33"/>
                  </a:lnTo>
                  <a:lnTo>
                    <a:pt x="561" y="33"/>
                  </a:lnTo>
                  <a:lnTo>
                    <a:pt x="555" y="33"/>
                  </a:lnTo>
                  <a:lnTo>
                    <a:pt x="552" y="31"/>
                  </a:lnTo>
                  <a:lnTo>
                    <a:pt x="552" y="25"/>
                  </a:lnTo>
                  <a:lnTo>
                    <a:pt x="548" y="22"/>
                  </a:lnTo>
                  <a:lnTo>
                    <a:pt x="545" y="16"/>
                  </a:lnTo>
                  <a:lnTo>
                    <a:pt x="545" y="14"/>
                  </a:lnTo>
                  <a:lnTo>
                    <a:pt x="545" y="9"/>
                  </a:lnTo>
                  <a:lnTo>
                    <a:pt x="540" y="9"/>
                  </a:lnTo>
                  <a:lnTo>
                    <a:pt x="535" y="9"/>
                  </a:lnTo>
                  <a:lnTo>
                    <a:pt x="531" y="9"/>
                  </a:lnTo>
                  <a:lnTo>
                    <a:pt x="526" y="9"/>
                  </a:lnTo>
                  <a:lnTo>
                    <a:pt x="526" y="9"/>
                  </a:lnTo>
                  <a:lnTo>
                    <a:pt x="526" y="10"/>
                  </a:lnTo>
                  <a:lnTo>
                    <a:pt x="524" y="12"/>
                  </a:lnTo>
                  <a:lnTo>
                    <a:pt x="524" y="12"/>
                  </a:lnTo>
                  <a:lnTo>
                    <a:pt x="521" y="14"/>
                  </a:lnTo>
                  <a:lnTo>
                    <a:pt x="519" y="15"/>
                  </a:lnTo>
                  <a:lnTo>
                    <a:pt x="519" y="15"/>
                  </a:lnTo>
                  <a:lnTo>
                    <a:pt x="516" y="16"/>
                  </a:lnTo>
                  <a:lnTo>
                    <a:pt x="514" y="16"/>
                  </a:lnTo>
                  <a:lnTo>
                    <a:pt x="514" y="16"/>
                  </a:lnTo>
                  <a:lnTo>
                    <a:pt x="510" y="14"/>
                  </a:lnTo>
                  <a:lnTo>
                    <a:pt x="509" y="12"/>
                  </a:lnTo>
                  <a:lnTo>
                    <a:pt x="503" y="5"/>
                  </a:lnTo>
                  <a:lnTo>
                    <a:pt x="500" y="2"/>
                  </a:lnTo>
                  <a:lnTo>
                    <a:pt x="496" y="0"/>
                  </a:lnTo>
                  <a:lnTo>
                    <a:pt x="490" y="0"/>
                  </a:lnTo>
                  <a:lnTo>
                    <a:pt x="487" y="3"/>
                  </a:lnTo>
                  <a:lnTo>
                    <a:pt x="479" y="3"/>
                  </a:lnTo>
                  <a:lnTo>
                    <a:pt x="477" y="8"/>
                  </a:lnTo>
                  <a:lnTo>
                    <a:pt x="474" y="13"/>
                  </a:lnTo>
                  <a:lnTo>
                    <a:pt x="470" y="16"/>
                  </a:lnTo>
                  <a:lnTo>
                    <a:pt x="465" y="21"/>
                  </a:lnTo>
                  <a:lnTo>
                    <a:pt x="465" y="21"/>
                  </a:lnTo>
                  <a:lnTo>
                    <a:pt x="462" y="22"/>
                  </a:lnTo>
                  <a:lnTo>
                    <a:pt x="462" y="22"/>
                  </a:lnTo>
                  <a:lnTo>
                    <a:pt x="459" y="25"/>
                  </a:lnTo>
                  <a:lnTo>
                    <a:pt x="458" y="28"/>
                  </a:lnTo>
                  <a:lnTo>
                    <a:pt x="458" y="33"/>
                  </a:lnTo>
                  <a:lnTo>
                    <a:pt x="451" y="35"/>
                  </a:lnTo>
                  <a:lnTo>
                    <a:pt x="451" y="39"/>
                  </a:lnTo>
                  <a:lnTo>
                    <a:pt x="447" y="41"/>
                  </a:lnTo>
                  <a:lnTo>
                    <a:pt x="445" y="45"/>
                  </a:lnTo>
                  <a:lnTo>
                    <a:pt x="445" y="48"/>
                  </a:lnTo>
                  <a:lnTo>
                    <a:pt x="445" y="54"/>
                  </a:lnTo>
                  <a:lnTo>
                    <a:pt x="441" y="60"/>
                  </a:lnTo>
                  <a:lnTo>
                    <a:pt x="441" y="64"/>
                  </a:lnTo>
                  <a:lnTo>
                    <a:pt x="438" y="64"/>
                  </a:lnTo>
                  <a:lnTo>
                    <a:pt x="430" y="64"/>
                  </a:lnTo>
                  <a:lnTo>
                    <a:pt x="430" y="64"/>
                  </a:lnTo>
                  <a:lnTo>
                    <a:pt x="427" y="64"/>
                  </a:lnTo>
                  <a:lnTo>
                    <a:pt x="427" y="64"/>
                  </a:lnTo>
                  <a:lnTo>
                    <a:pt x="425" y="64"/>
                  </a:lnTo>
                  <a:lnTo>
                    <a:pt x="422" y="61"/>
                  </a:lnTo>
                  <a:lnTo>
                    <a:pt x="418" y="59"/>
                  </a:lnTo>
                  <a:lnTo>
                    <a:pt x="415" y="64"/>
                  </a:lnTo>
                  <a:lnTo>
                    <a:pt x="411" y="64"/>
                  </a:lnTo>
                  <a:lnTo>
                    <a:pt x="407" y="64"/>
                  </a:lnTo>
                  <a:lnTo>
                    <a:pt x="402" y="59"/>
                  </a:lnTo>
                  <a:lnTo>
                    <a:pt x="398" y="53"/>
                  </a:lnTo>
                  <a:lnTo>
                    <a:pt x="394" y="50"/>
                  </a:lnTo>
                  <a:lnTo>
                    <a:pt x="390" y="56"/>
                  </a:lnTo>
                  <a:lnTo>
                    <a:pt x="386" y="56"/>
                  </a:lnTo>
                  <a:lnTo>
                    <a:pt x="379" y="59"/>
                  </a:lnTo>
                  <a:lnTo>
                    <a:pt x="376" y="63"/>
                  </a:lnTo>
                  <a:lnTo>
                    <a:pt x="370" y="72"/>
                  </a:lnTo>
                  <a:lnTo>
                    <a:pt x="367" y="78"/>
                  </a:lnTo>
                  <a:lnTo>
                    <a:pt x="364" y="81"/>
                  </a:lnTo>
                  <a:lnTo>
                    <a:pt x="361" y="82"/>
                  </a:lnTo>
                  <a:lnTo>
                    <a:pt x="353" y="81"/>
                  </a:lnTo>
                  <a:lnTo>
                    <a:pt x="351" y="78"/>
                  </a:lnTo>
                  <a:lnTo>
                    <a:pt x="344" y="81"/>
                  </a:lnTo>
                  <a:lnTo>
                    <a:pt x="340" y="87"/>
                  </a:lnTo>
                  <a:lnTo>
                    <a:pt x="342" y="96"/>
                  </a:lnTo>
                  <a:lnTo>
                    <a:pt x="342" y="100"/>
                  </a:lnTo>
                  <a:lnTo>
                    <a:pt x="342" y="107"/>
                  </a:lnTo>
                  <a:lnTo>
                    <a:pt x="340" y="109"/>
                  </a:lnTo>
                  <a:lnTo>
                    <a:pt x="334" y="113"/>
                  </a:lnTo>
                  <a:lnTo>
                    <a:pt x="334" y="120"/>
                  </a:lnTo>
                  <a:lnTo>
                    <a:pt x="334" y="124"/>
                  </a:lnTo>
                  <a:lnTo>
                    <a:pt x="334" y="132"/>
                  </a:lnTo>
                  <a:lnTo>
                    <a:pt x="334" y="135"/>
                  </a:lnTo>
                  <a:lnTo>
                    <a:pt x="327" y="141"/>
                  </a:lnTo>
                  <a:lnTo>
                    <a:pt x="330" y="145"/>
                  </a:lnTo>
                  <a:lnTo>
                    <a:pt x="336" y="145"/>
                  </a:lnTo>
                  <a:lnTo>
                    <a:pt x="341" y="145"/>
                  </a:lnTo>
                  <a:lnTo>
                    <a:pt x="349" y="144"/>
                  </a:lnTo>
                  <a:lnTo>
                    <a:pt x="352" y="144"/>
                  </a:lnTo>
                  <a:lnTo>
                    <a:pt x="357" y="148"/>
                  </a:lnTo>
                  <a:lnTo>
                    <a:pt x="362" y="150"/>
                  </a:lnTo>
                  <a:lnTo>
                    <a:pt x="366" y="150"/>
                  </a:lnTo>
                  <a:lnTo>
                    <a:pt x="367" y="156"/>
                  </a:lnTo>
                  <a:lnTo>
                    <a:pt x="361" y="159"/>
                  </a:lnTo>
                  <a:lnTo>
                    <a:pt x="353" y="162"/>
                  </a:lnTo>
                  <a:lnTo>
                    <a:pt x="352" y="168"/>
                  </a:lnTo>
                  <a:lnTo>
                    <a:pt x="349" y="172"/>
                  </a:lnTo>
                  <a:lnTo>
                    <a:pt x="349" y="172"/>
                  </a:lnTo>
                  <a:lnTo>
                    <a:pt x="346" y="172"/>
                  </a:lnTo>
                  <a:lnTo>
                    <a:pt x="344" y="174"/>
                  </a:lnTo>
                  <a:lnTo>
                    <a:pt x="344" y="174"/>
                  </a:lnTo>
                  <a:lnTo>
                    <a:pt x="340" y="177"/>
                  </a:lnTo>
                  <a:lnTo>
                    <a:pt x="338" y="178"/>
                  </a:lnTo>
                  <a:lnTo>
                    <a:pt x="331" y="178"/>
                  </a:lnTo>
                  <a:lnTo>
                    <a:pt x="327" y="178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6" y="17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08" y="182"/>
                  </a:lnTo>
                  <a:lnTo>
                    <a:pt x="306" y="183"/>
                  </a:lnTo>
                  <a:lnTo>
                    <a:pt x="306" y="185"/>
                  </a:lnTo>
                  <a:lnTo>
                    <a:pt x="306" y="185"/>
                  </a:lnTo>
                  <a:lnTo>
                    <a:pt x="306" y="193"/>
                  </a:lnTo>
                  <a:lnTo>
                    <a:pt x="306" y="193"/>
                  </a:lnTo>
                  <a:lnTo>
                    <a:pt x="306" y="202"/>
                  </a:lnTo>
                  <a:lnTo>
                    <a:pt x="306" y="202"/>
                  </a:lnTo>
                  <a:lnTo>
                    <a:pt x="303" y="202"/>
                  </a:lnTo>
                  <a:lnTo>
                    <a:pt x="301" y="204"/>
                  </a:lnTo>
                  <a:lnTo>
                    <a:pt x="301" y="204"/>
                  </a:lnTo>
                  <a:lnTo>
                    <a:pt x="300" y="204"/>
                  </a:lnTo>
                  <a:lnTo>
                    <a:pt x="301" y="204"/>
                  </a:lnTo>
                  <a:lnTo>
                    <a:pt x="300" y="206"/>
                  </a:lnTo>
                  <a:lnTo>
                    <a:pt x="300" y="206"/>
                  </a:lnTo>
                  <a:lnTo>
                    <a:pt x="295" y="208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1"/>
                  </a:lnTo>
                  <a:lnTo>
                    <a:pt x="289" y="211"/>
                  </a:lnTo>
                  <a:lnTo>
                    <a:pt x="288" y="211"/>
                  </a:lnTo>
                  <a:lnTo>
                    <a:pt x="285" y="214"/>
                  </a:lnTo>
                  <a:lnTo>
                    <a:pt x="285" y="214"/>
                  </a:lnTo>
                  <a:lnTo>
                    <a:pt x="284" y="215"/>
                  </a:lnTo>
                  <a:lnTo>
                    <a:pt x="282" y="214"/>
                  </a:lnTo>
                  <a:lnTo>
                    <a:pt x="281" y="212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68" y="218"/>
                  </a:lnTo>
                  <a:lnTo>
                    <a:pt x="264" y="224"/>
                  </a:lnTo>
                  <a:lnTo>
                    <a:pt x="260" y="231"/>
                  </a:lnTo>
                  <a:lnTo>
                    <a:pt x="255" y="236"/>
                  </a:lnTo>
                  <a:lnTo>
                    <a:pt x="255" y="245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55" y="258"/>
                  </a:lnTo>
                  <a:lnTo>
                    <a:pt x="255" y="260"/>
                  </a:lnTo>
                  <a:lnTo>
                    <a:pt x="255" y="263"/>
                  </a:lnTo>
                  <a:lnTo>
                    <a:pt x="255" y="263"/>
                  </a:lnTo>
                  <a:lnTo>
                    <a:pt x="255" y="264"/>
                  </a:lnTo>
                  <a:lnTo>
                    <a:pt x="255" y="267"/>
                  </a:lnTo>
                  <a:lnTo>
                    <a:pt x="255" y="270"/>
                  </a:lnTo>
                  <a:lnTo>
                    <a:pt x="255" y="280"/>
                  </a:lnTo>
                  <a:lnTo>
                    <a:pt x="251" y="285"/>
                  </a:lnTo>
                  <a:lnTo>
                    <a:pt x="246" y="293"/>
                  </a:lnTo>
                  <a:lnTo>
                    <a:pt x="246" y="299"/>
                  </a:lnTo>
                  <a:lnTo>
                    <a:pt x="243" y="307"/>
                  </a:lnTo>
                  <a:lnTo>
                    <a:pt x="243" y="307"/>
                  </a:lnTo>
                  <a:lnTo>
                    <a:pt x="241" y="308"/>
                  </a:lnTo>
                  <a:lnTo>
                    <a:pt x="240" y="313"/>
                  </a:lnTo>
                  <a:lnTo>
                    <a:pt x="240" y="313"/>
                  </a:lnTo>
                  <a:lnTo>
                    <a:pt x="240" y="318"/>
                  </a:lnTo>
                  <a:lnTo>
                    <a:pt x="248" y="319"/>
                  </a:lnTo>
                  <a:lnTo>
                    <a:pt x="255" y="324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0" y="333"/>
                  </a:lnTo>
                  <a:lnTo>
                    <a:pt x="260" y="333"/>
                  </a:lnTo>
                  <a:lnTo>
                    <a:pt x="260" y="342"/>
                  </a:lnTo>
                  <a:lnTo>
                    <a:pt x="255" y="349"/>
                  </a:lnTo>
                  <a:lnTo>
                    <a:pt x="247" y="350"/>
                  </a:lnTo>
                  <a:lnTo>
                    <a:pt x="243" y="350"/>
                  </a:lnTo>
                  <a:lnTo>
                    <a:pt x="236" y="348"/>
                  </a:lnTo>
                  <a:lnTo>
                    <a:pt x="233" y="342"/>
                  </a:lnTo>
                  <a:lnTo>
                    <a:pt x="236" y="339"/>
                  </a:lnTo>
                  <a:lnTo>
                    <a:pt x="240" y="331"/>
                  </a:lnTo>
                  <a:lnTo>
                    <a:pt x="238" y="327"/>
                  </a:lnTo>
                  <a:lnTo>
                    <a:pt x="233" y="322"/>
                  </a:lnTo>
                  <a:lnTo>
                    <a:pt x="227" y="321"/>
                  </a:lnTo>
                  <a:lnTo>
                    <a:pt x="219" y="327"/>
                  </a:lnTo>
                  <a:lnTo>
                    <a:pt x="211" y="328"/>
                  </a:lnTo>
                  <a:lnTo>
                    <a:pt x="211" y="328"/>
                  </a:lnTo>
                  <a:lnTo>
                    <a:pt x="209" y="327"/>
                  </a:lnTo>
                  <a:lnTo>
                    <a:pt x="207" y="328"/>
                  </a:lnTo>
                  <a:lnTo>
                    <a:pt x="206" y="329"/>
                  </a:lnTo>
                  <a:lnTo>
                    <a:pt x="206" y="329"/>
                  </a:lnTo>
                  <a:lnTo>
                    <a:pt x="200" y="337"/>
                  </a:lnTo>
                  <a:lnTo>
                    <a:pt x="193" y="342"/>
                  </a:lnTo>
                  <a:lnTo>
                    <a:pt x="193" y="342"/>
                  </a:lnTo>
                  <a:lnTo>
                    <a:pt x="193" y="345"/>
                  </a:lnTo>
                  <a:lnTo>
                    <a:pt x="194" y="348"/>
                  </a:lnTo>
                  <a:lnTo>
                    <a:pt x="193" y="349"/>
                  </a:lnTo>
                  <a:lnTo>
                    <a:pt x="193" y="349"/>
                  </a:lnTo>
                  <a:lnTo>
                    <a:pt x="193" y="349"/>
                  </a:lnTo>
                  <a:lnTo>
                    <a:pt x="187" y="350"/>
                  </a:lnTo>
                  <a:lnTo>
                    <a:pt x="185" y="351"/>
                  </a:lnTo>
                  <a:lnTo>
                    <a:pt x="185" y="351"/>
                  </a:lnTo>
                  <a:lnTo>
                    <a:pt x="183" y="349"/>
                  </a:lnTo>
                  <a:lnTo>
                    <a:pt x="181" y="348"/>
                  </a:lnTo>
                  <a:lnTo>
                    <a:pt x="179" y="346"/>
                  </a:lnTo>
                  <a:lnTo>
                    <a:pt x="179" y="346"/>
                  </a:lnTo>
                  <a:lnTo>
                    <a:pt x="175" y="346"/>
                  </a:lnTo>
                  <a:lnTo>
                    <a:pt x="174" y="346"/>
                  </a:lnTo>
                  <a:lnTo>
                    <a:pt x="174" y="346"/>
                  </a:lnTo>
                  <a:lnTo>
                    <a:pt x="169" y="346"/>
                  </a:lnTo>
                  <a:lnTo>
                    <a:pt x="166" y="346"/>
                  </a:lnTo>
                  <a:lnTo>
                    <a:pt x="164" y="349"/>
                  </a:lnTo>
                  <a:lnTo>
                    <a:pt x="164" y="349"/>
                  </a:lnTo>
                  <a:lnTo>
                    <a:pt x="162" y="354"/>
                  </a:lnTo>
                  <a:lnTo>
                    <a:pt x="161" y="357"/>
                  </a:lnTo>
                  <a:lnTo>
                    <a:pt x="164" y="364"/>
                  </a:lnTo>
                  <a:lnTo>
                    <a:pt x="168" y="368"/>
                  </a:lnTo>
                  <a:lnTo>
                    <a:pt x="169" y="376"/>
                  </a:lnTo>
                  <a:lnTo>
                    <a:pt x="161" y="381"/>
                  </a:lnTo>
                  <a:lnTo>
                    <a:pt x="153" y="379"/>
                  </a:lnTo>
                  <a:lnTo>
                    <a:pt x="153" y="374"/>
                  </a:lnTo>
                  <a:lnTo>
                    <a:pt x="147" y="368"/>
                  </a:lnTo>
                  <a:lnTo>
                    <a:pt x="143" y="374"/>
                  </a:lnTo>
                  <a:lnTo>
                    <a:pt x="137" y="379"/>
                  </a:lnTo>
                  <a:lnTo>
                    <a:pt x="129" y="386"/>
                  </a:lnTo>
                  <a:lnTo>
                    <a:pt x="120" y="387"/>
                  </a:lnTo>
                  <a:lnTo>
                    <a:pt x="111" y="387"/>
                  </a:lnTo>
                  <a:lnTo>
                    <a:pt x="102" y="385"/>
                  </a:lnTo>
                  <a:lnTo>
                    <a:pt x="100" y="379"/>
                  </a:lnTo>
                  <a:lnTo>
                    <a:pt x="100" y="378"/>
                  </a:lnTo>
                  <a:lnTo>
                    <a:pt x="91" y="382"/>
                  </a:lnTo>
                  <a:lnTo>
                    <a:pt x="84" y="384"/>
                  </a:lnTo>
                  <a:lnTo>
                    <a:pt x="80" y="381"/>
                  </a:lnTo>
                  <a:lnTo>
                    <a:pt x="75" y="378"/>
                  </a:lnTo>
                  <a:lnTo>
                    <a:pt x="72" y="377"/>
                  </a:lnTo>
                  <a:lnTo>
                    <a:pt x="61" y="389"/>
                  </a:lnTo>
                  <a:lnTo>
                    <a:pt x="57" y="386"/>
                  </a:lnTo>
                  <a:lnTo>
                    <a:pt x="57" y="386"/>
                  </a:lnTo>
                  <a:lnTo>
                    <a:pt x="52" y="386"/>
                  </a:lnTo>
                  <a:lnTo>
                    <a:pt x="52" y="386"/>
                  </a:lnTo>
                  <a:lnTo>
                    <a:pt x="47" y="385"/>
                  </a:lnTo>
                  <a:lnTo>
                    <a:pt x="47" y="385"/>
                  </a:lnTo>
                  <a:lnTo>
                    <a:pt x="39" y="385"/>
                  </a:lnTo>
                  <a:lnTo>
                    <a:pt x="35" y="379"/>
                  </a:lnTo>
                  <a:lnTo>
                    <a:pt x="35" y="391"/>
                  </a:lnTo>
                  <a:lnTo>
                    <a:pt x="38" y="399"/>
                  </a:lnTo>
                  <a:lnTo>
                    <a:pt x="39" y="407"/>
                  </a:lnTo>
                  <a:lnTo>
                    <a:pt x="42" y="418"/>
                  </a:lnTo>
                  <a:lnTo>
                    <a:pt x="42" y="426"/>
                  </a:lnTo>
                  <a:lnTo>
                    <a:pt x="42" y="437"/>
                  </a:lnTo>
                  <a:lnTo>
                    <a:pt x="44" y="445"/>
                  </a:lnTo>
                  <a:lnTo>
                    <a:pt x="44" y="445"/>
                  </a:lnTo>
                  <a:lnTo>
                    <a:pt x="48" y="454"/>
                  </a:lnTo>
                  <a:lnTo>
                    <a:pt x="48" y="454"/>
                  </a:lnTo>
                  <a:lnTo>
                    <a:pt x="53" y="466"/>
                  </a:lnTo>
                  <a:lnTo>
                    <a:pt x="56" y="473"/>
                  </a:lnTo>
                  <a:lnTo>
                    <a:pt x="56" y="473"/>
                  </a:lnTo>
                  <a:lnTo>
                    <a:pt x="57" y="480"/>
                  </a:lnTo>
                  <a:lnTo>
                    <a:pt x="57" y="480"/>
                  </a:lnTo>
                  <a:lnTo>
                    <a:pt x="61" y="494"/>
                  </a:lnTo>
                  <a:lnTo>
                    <a:pt x="65" y="500"/>
                  </a:lnTo>
                  <a:lnTo>
                    <a:pt x="69" y="508"/>
                  </a:lnTo>
                  <a:lnTo>
                    <a:pt x="72" y="511"/>
                  </a:lnTo>
                  <a:lnTo>
                    <a:pt x="75" y="518"/>
                  </a:lnTo>
                  <a:lnTo>
                    <a:pt x="73" y="523"/>
                  </a:lnTo>
                  <a:lnTo>
                    <a:pt x="68" y="528"/>
                  </a:lnTo>
                  <a:lnTo>
                    <a:pt x="72" y="534"/>
                  </a:lnTo>
                  <a:lnTo>
                    <a:pt x="76" y="543"/>
                  </a:lnTo>
                  <a:lnTo>
                    <a:pt x="80" y="550"/>
                  </a:lnTo>
                  <a:lnTo>
                    <a:pt x="80" y="550"/>
                  </a:lnTo>
                  <a:lnTo>
                    <a:pt x="80" y="553"/>
                  </a:lnTo>
                  <a:lnTo>
                    <a:pt x="78" y="558"/>
                  </a:lnTo>
                  <a:lnTo>
                    <a:pt x="78" y="558"/>
                  </a:lnTo>
                  <a:lnTo>
                    <a:pt x="76" y="560"/>
                  </a:lnTo>
                  <a:lnTo>
                    <a:pt x="75" y="563"/>
                  </a:lnTo>
                  <a:lnTo>
                    <a:pt x="75" y="563"/>
                  </a:lnTo>
                  <a:lnTo>
                    <a:pt x="74" y="574"/>
                  </a:lnTo>
                  <a:lnTo>
                    <a:pt x="74" y="574"/>
                  </a:lnTo>
                  <a:lnTo>
                    <a:pt x="74" y="585"/>
                  </a:lnTo>
                  <a:lnTo>
                    <a:pt x="74" y="593"/>
                  </a:lnTo>
                  <a:lnTo>
                    <a:pt x="72" y="599"/>
                  </a:lnTo>
                  <a:lnTo>
                    <a:pt x="64" y="599"/>
                  </a:lnTo>
                  <a:lnTo>
                    <a:pt x="53" y="602"/>
                  </a:lnTo>
                  <a:lnTo>
                    <a:pt x="42" y="602"/>
                  </a:lnTo>
                  <a:lnTo>
                    <a:pt x="35" y="606"/>
                  </a:lnTo>
                  <a:lnTo>
                    <a:pt x="26" y="612"/>
                  </a:lnTo>
                  <a:lnTo>
                    <a:pt x="17" y="622"/>
                  </a:lnTo>
                  <a:lnTo>
                    <a:pt x="13" y="628"/>
                  </a:lnTo>
                  <a:lnTo>
                    <a:pt x="7" y="638"/>
                  </a:lnTo>
                  <a:lnTo>
                    <a:pt x="3" y="648"/>
                  </a:lnTo>
                  <a:lnTo>
                    <a:pt x="0" y="658"/>
                  </a:lnTo>
                  <a:lnTo>
                    <a:pt x="0" y="667"/>
                  </a:lnTo>
                  <a:lnTo>
                    <a:pt x="4" y="670"/>
                  </a:lnTo>
                  <a:lnTo>
                    <a:pt x="12" y="671"/>
                  </a:lnTo>
                  <a:lnTo>
                    <a:pt x="25" y="673"/>
                  </a:lnTo>
                  <a:lnTo>
                    <a:pt x="33" y="678"/>
                  </a:lnTo>
                  <a:lnTo>
                    <a:pt x="38" y="684"/>
                  </a:lnTo>
                  <a:lnTo>
                    <a:pt x="46" y="690"/>
                  </a:lnTo>
                  <a:lnTo>
                    <a:pt x="52" y="696"/>
                  </a:lnTo>
                  <a:lnTo>
                    <a:pt x="51" y="703"/>
                  </a:lnTo>
                  <a:lnTo>
                    <a:pt x="51" y="708"/>
                  </a:lnTo>
                  <a:lnTo>
                    <a:pt x="46" y="719"/>
                  </a:lnTo>
                  <a:lnTo>
                    <a:pt x="45" y="729"/>
                  </a:lnTo>
                  <a:lnTo>
                    <a:pt x="45" y="735"/>
                  </a:lnTo>
                  <a:lnTo>
                    <a:pt x="40" y="742"/>
                  </a:lnTo>
                  <a:lnTo>
                    <a:pt x="37" y="747"/>
                  </a:lnTo>
                  <a:lnTo>
                    <a:pt x="37" y="752"/>
                  </a:lnTo>
                  <a:lnTo>
                    <a:pt x="36" y="760"/>
                  </a:lnTo>
                  <a:lnTo>
                    <a:pt x="39" y="769"/>
                  </a:lnTo>
                  <a:lnTo>
                    <a:pt x="40" y="776"/>
                  </a:lnTo>
                  <a:lnTo>
                    <a:pt x="46" y="781"/>
                  </a:lnTo>
                  <a:lnTo>
                    <a:pt x="48" y="781"/>
                  </a:lnTo>
                  <a:lnTo>
                    <a:pt x="50" y="781"/>
                  </a:lnTo>
                  <a:lnTo>
                    <a:pt x="52" y="781"/>
                  </a:lnTo>
                  <a:lnTo>
                    <a:pt x="51" y="771"/>
                  </a:lnTo>
                  <a:lnTo>
                    <a:pt x="52" y="764"/>
                  </a:lnTo>
                  <a:lnTo>
                    <a:pt x="57" y="762"/>
                  </a:lnTo>
                  <a:lnTo>
                    <a:pt x="62" y="760"/>
                  </a:lnTo>
                  <a:lnTo>
                    <a:pt x="66" y="760"/>
                  </a:lnTo>
                  <a:lnTo>
                    <a:pt x="71" y="763"/>
                  </a:lnTo>
                  <a:lnTo>
                    <a:pt x="76" y="767"/>
                  </a:lnTo>
                  <a:lnTo>
                    <a:pt x="83" y="768"/>
                  </a:lnTo>
                  <a:lnTo>
                    <a:pt x="87" y="769"/>
                  </a:lnTo>
                  <a:lnTo>
                    <a:pt x="95" y="766"/>
                  </a:lnTo>
                  <a:lnTo>
                    <a:pt x="100" y="763"/>
                  </a:lnTo>
                  <a:lnTo>
                    <a:pt x="106" y="756"/>
                  </a:lnTo>
                  <a:lnTo>
                    <a:pt x="111" y="753"/>
                  </a:lnTo>
                  <a:lnTo>
                    <a:pt x="114" y="746"/>
                  </a:lnTo>
                  <a:lnTo>
                    <a:pt x="119" y="741"/>
                  </a:lnTo>
                  <a:lnTo>
                    <a:pt x="119" y="733"/>
                  </a:lnTo>
                  <a:lnTo>
                    <a:pt x="119" y="725"/>
                  </a:lnTo>
                  <a:lnTo>
                    <a:pt x="120" y="720"/>
                  </a:lnTo>
                  <a:lnTo>
                    <a:pt x="122" y="716"/>
                  </a:lnTo>
                  <a:lnTo>
                    <a:pt x="127" y="714"/>
                  </a:lnTo>
                  <a:lnTo>
                    <a:pt x="139" y="714"/>
                  </a:lnTo>
                  <a:lnTo>
                    <a:pt x="145" y="717"/>
                  </a:lnTo>
                  <a:lnTo>
                    <a:pt x="150" y="719"/>
                  </a:lnTo>
                  <a:lnTo>
                    <a:pt x="156" y="719"/>
                  </a:lnTo>
                  <a:lnTo>
                    <a:pt x="162" y="717"/>
                  </a:lnTo>
                  <a:lnTo>
                    <a:pt x="166" y="715"/>
                  </a:lnTo>
                  <a:lnTo>
                    <a:pt x="173" y="715"/>
                  </a:lnTo>
                  <a:lnTo>
                    <a:pt x="179" y="718"/>
                  </a:lnTo>
                  <a:lnTo>
                    <a:pt x="184" y="717"/>
                  </a:lnTo>
                  <a:lnTo>
                    <a:pt x="192" y="714"/>
                  </a:lnTo>
                  <a:lnTo>
                    <a:pt x="197" y="709"/>
                  </a:lnTo>
                  <a:lnTo>
                    <a:pt x="204" y="706"/>
                  </a:lnTo>
                  <a:lnTo>
                    <a:pt x="204" y="706"/>
                  </a:lnTo>
                  <a:lnTo>
                    <a:pt x="209" y="706"/>
                  </a:lnTo>
                  <a:lnTo>
                    <a:pt x="209" y="706"/>
                  </a:lnTo>
                  <a:lnTo>
                    <a:pt x="219" y="711"/>
                  </a:lnTo>
                  <a:lnTo>
                    <a:pt x="224" y="715"/>
                  </a:lnTo>
                  <a:lnTo>
                    <a:pt x="229" y="715"/>
                  </a:lnTo>
                  <a:lnTo>
                    <a:pt x="229" y="715"/>
                  </a:lnTo>
                  <a:lnTo>
                    <a:pt x="235" y="715"/>
                  </a:lnTo>
                  <a:lnTo>
                    <a:pt x="235" y="715"/>
                  </a:lnTo>
                  <a:lnTo>
                    <a:pt x="242" y="715"/>
                  </a:lnTo>
                  <a:lnTo>
                    <a:pt x="242" y="715"/>
                  </a:lnTo>
                  <a:lnTo>
                    <a:pt x="247" y="715"/>
                  </a:lnTo>
                  <a:lnTo>
                    <a:pt x="253" y="715"/>
                  </a:lnTo>
                  <a:lnTo>
                    <a:pt x="259" y="714"/>
                  </a:lnTo>
                  <a:lnTo>
                    <a:pt x="259" y="714"/>
                  </a:lnTo>
                  <a:lnTo>
                    <a:pt x="260" y="710"/>
                  </a:lnTo>
                  <a:lnTo>
                    <a:pt x="261" y="709"/>
                  </a:lnTo>
                  <a:lnTo>
                    <a:pt x="263" y="709"/>
                  </a:lnTo>
                  <a:lnTo>
                    <a:pt x="263" y="709"/>
                  </a:lnTo>
                  <a:lnTo>
                    <a:pt x="268" y="711"/>
                  </a:lnTo>
                  <a:lnTo>
                    <a:pt x="268" y="711"/>
                  </a:lnTo>
                  <a:lnTo>
                    <a:pt x="268" y="713"/>
                  </a:lnTo>
                  <a:lnTo>
                    <a:pt x="271" y="715"/>
                  </a:lnTo>
                  <a:lnTo>
                    <a:pt x="271" y="715"/>
                  </a:lnTo>
                  <a:lnTo>
                    <a:pt x="276" y="715"/>
                  </a:lnTo>
                  <a:lnTo>
                    <a:pt x="279" y="715"/>
                  </a:lnTo>
                  <a:lnTo>
                    <a:pt x="289" y="713"/>
                  </a:lnTo>
                  <a:lnTo>
                    <a:pt x="295" y="715"/>
                  </a:lnTo>
                  <a:lnTo>
                    <a:pt x="299" y="720"/>
                  </a:lnTo>
                  <a:lnTo>
                    <a:pt x="305" y="721"/>
                  </a:lnTo>
                  <a:lnTo>
                    <a:pt x="314" y="722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0" y="729"/>
                  </a:lnTo>
                  <a:lnTo>
                    <a:pt x="334" y="732"/>
                  </a:lnTo>
                  <a:lnTo>
                    <a:pt x="345" y="732"/>
                  </a:lnTo>
                  <a:lnTo>
                    <a:pt x="349" y="733"/>
                  </a:lnTo>
                  <a:lnTo>
                    <a:pt x="355" y="734"/>
                  </a:lnTo>
                  <a:lnTo>
                    <a:pt x="360" y="739"/>
                  </a:lnTo>
                  <a:lnTo>
                    <a:pt x="367" y="743"/>
                  </a:lnTo>
                  <a:lnTo>
                    <a:pt x="374" y="742"/>
                  </a:lnTo>
                  <a:lnTo>
                    <a:pt x="382" y="739"/>
                  </a:lnTo>
                  <a:lnTo>
                    <a:pt x="386" y="737"/>
                  </a:lnTo>
                  <a:lnTo>
                    <a:pt x="392" y="737"/>
                  </a:lnTo>
                  <a:lnTo>
                    <a:pt x="398" y="738"/>
                  </a:lnTo>
                  <a:lnTo>
                    <a:pt x="398" y="743"/>
                  </a:lnTo>
                  <a:lnTo>
                    <a:pt x="402" y="750"/>
                  </a:lnTo>
                  <a:lnTo>
                    <a:pt x="404" y="755"/>
                  </a:lnTo>
                  <a:lnTo>
                    <a:pt x="406" y="759"/>
                  </a:lnTo>
                  <a:lnTo>
                    <a:pt x="406" y="764"/>
                  </a:lnTo>
                  <a:lnTo>
                    <a:pt x="412" y="769"/>
                  </a:lnTo>
                  <a:lnTo>
                    <a:pt x="414" y="764"/>
                  </a:lnTo>
                  <a:lnTo>
                    <a:pt x="422" y="763"/>
                  </a:lnTo>
                  <a:lnTo>
                    <a:pt x="425" y="763"/>
                  </a:lnTo>
                  <a:lnTo>
                    <a:pt x="429" y="764"/>
                  </a:lnTo>
                  <a:lnTo>
                    <a:pt x="434" y="763"/>
                  </a:lnTo>
                  <a:lnTo>
                    <a:pt x="434" y="763"/>
                  </a:lnTo>
                  <a:lnTo>
                    <a:pt x="434" y="759"/>
                  </a:lnTo>
                  <a:lnTo>
                    <a:pt x="434" y="758"/>
                  </a:lnTo>
                  <a:lnTo>
                    <a:pt x="435" y="758"/>
                  </a:lnTo>
                  <a:lnTo>
                    <a:pt x="435" y="758"/>
                  </a:lnTo>
                  <a:lnTo>
                    <a:pt x="442" y="762"/>
                  </a:lnTo>
                  <a:lnTo>
                    <a:pt x="447" y="764"/>
                  </a:lnTo>
                  <a:lnTo>
                    <a:pt x="448" y="769"/>
                  </a:lnTo>
                  <a:lnTo>
                    <a:pt x="449" y="775"/>
                  </a:lnTo>
                  <a:lnTo>
                    <a:pt x="445" y="781"/>
                  </a:lnTo>
                  <a:lnTo>
                    <a:pt x="445" y="786"/>
                  </a:lnTo>
                  <a:lnTo>
                    <a:pt x="449" y="786"/>
                  </a:lnTo>
                  <a:lnTo>
                    <a:pt x="454" y="786"/>
                  </a:lnTo>
                  <a:lnTo>
                    <a:pt x="462" y="780"/>
                  </a:lnTo>
                  <a:lnTo>
                    <a:pt x="465" y="776"/>
                  </a:lnTo>
                  <a:lnTo>
                    <a:pt x="465" y="770"/>
                  </a:lnTo>
                  <a:lnTo>
                    <a:pt x="465" y="764"/>
                  </a:lnTo>
                  <a:lnTo>
                    <a:pt x="465" y="764"/>
                  </a:lnTo>
                  <a:lnTo>
                    <a:pt x="465" y="762"/>
                  </a:lnTo>
                  <a:lnTo>
                    <a:pt x="466" y="762"/>
                  </a:lnTo>
                  <a:lnTo>
                    <a:pt x="468" y="763"/>
                  </a:lnTo>
                  <a:lnTo>
                    <a:pt x="468" y="763"/>
                  </a:lnTo>
                  <a:lnTo>
                    <a:pt x="475" y="768"/>
                  </a:lnTo>
                  <a:lnTo>
                    <a:pt x="477" y="772"/>
                  </a:lnTo>
                  <a:lnTo>
                    <a:pt x="479" y="772"/>
                  </a:lnTo>
                  <a:lnTo>
                    <a:pt x="489" y="770"/>
                  </a:lnTo>
                  <a:lnTo>
                    <a:pt x="494" y="767"/>
                  </a:lnTo>
                  <a:lnTo>
                    <a:pt x="496" y="764"/>
                  </a:lnTo>
                  <a:lnTo>
                    <a:pt x="501" y="757"/>
                  </a:lnTo>
                  <a:lnTo>
                    <a:pt x="506" y="755"/>
                  </a:lnTo>
                  <a:lnTo>
                    <a:pt x="508" y="752"/>
                  </a:lnTo>
                  <a:lnTo>
                    <a:pt x="508" y="762"/>
                  </a:lnTo>
                  <a:lnTo>
                    <a:pt x="508" y="762"/>
                  </a:lnTo>
                  <a:lnTo>
                    <a:pt x="511" y="766"/>
                  </a:lnTo>
                  <a:lnTo>
                    <a:pt x="511" y="766"/>
                  </a:lnTo>
                  <a:lnTo>
                    <a:pt x="515" y="770"/>
                  </a:lnTo>
                  <a:lnTo>
                    <a:pt x="518" y="771"/>
                  </a:lnTo>
                  <a:lnTo>
                    <a:pt x="521" y="774"/>
                  </a:lnTo>
                  <a:lnTo>
                    <a:pt x="527" y="771"/>
                  </a:lnTo>
                  <a:lnTo>
                    <a:pt x="530" y="768"/>
                  </a:lnTo>
                  <a:lnTo>
                    <a:pt x="534" y="771"/>
                  </a:lnTo>
                  <a:lnTo>
                    <a:pt x="534" y="771"/>
                  </a:lnTo>
                  <a:lnTo>
                    <a:pt x="537" y="770"/>
                  </a:lnTo>
                  <a:lnTo>
                    <a:pt x="539" y="770"/>
                  </a:lnTo>
                  <a:lnTo>
                    <a:pt x="540" y="771"/>
                  </a:lnTo>
                  <a:lnTo>
                    <a:pt x="540" y="771"/>
                  </a:lnTo>
                  <a:lnTo>
                    <a:pt x="544" y="777"/>
                  </a:lnTo>
                  <a:lnTo>
                    <a:pt x="544" y="777"/>
                  </a:lnTo>
                  <a:lnTo>
                    <a:pt x="544" y="781"/>
                  </a:lnTo>
                  <a:lnTo>
                    <a:pt x="544" y="786"/>
                  </a:lnTo>
                  <a:lnTo>
                    <a:pt x="544" y="786"/>
                  </a:lnTo>
                  <a:lnTo>
                    <a:pt x="546" y="788"/>
                  </a:lnTo>
                  <a:lnTo>
                    <a:pt x="547" y="792"/>
                  </a:lnTo>
                  <a:lnTo>
                    <a:pt x="553" y="794"/>
                  </a:lnTo>
                  <a:lnTo>
                    <a:pt x="558" y="794"/>
                  </a:lnTo>
                  <a:lnTo>
                    <a:pt x="559" y="783"/>
                  </a:lnTo>
                  <a:lnTo>
                    <a:pt x="561" y="780"/>
                  </a:lnTo>
                  <a:lnTo>
                    <a:pt x="562" y="769"/>
                  </a:lnTo>
                  <a:lnTo>
                    <a:pt x="571" y="768"/>
                  </a:lnTo>
                  <a:lnTo>
                    <a:pt x="577" y="768"/>
                  </a:lnTo>
                  <a:lnTo>
                    <a:pt x="581" y="767"/>
                  </a:lnTo>
                  <a:lnTo>
                    <a:pt x="586" y="764"/>
                  </a:lnTo>
                  <a:lnTo>
                    <a:pt x="589" y="760"/>
                  </a:lnTo>
                  <a:lnTo>
                    <a:pt x="589" y="760"/>
                  </a:lnTo>
                  <a:lnTo>
                    <a:pt x="589" y="759"/>
                  </a:lnTo>
                  <a:lnTo>
                    <a:pt x="591" y="759"/>
                  </a:lnTo>
                  <a:lnTo>
                    <a:pt x="593" y="760"/>
                  </a:lnTo>
                  <a:lnTo>
                    <a:pt x="593" y="760"/>
                  </a:lnTo>
                  <a:lnTo>
                    <a:pt x="595" y="762"/>
                  </a:lnTo>
                  <a:lnTo>
                    <a:pt x="595" y="762"/>
                  </a:lnTo>
                  <a:lnTo>
                    <a:pt x="596" y="763"/>
                  </a:lnTo>
                  <a:lnTo>
                    <a:pt x="599" y="764"/>
                  </a:lnTo>
                  <a:lnTo>
                    <a:pt x="599" y="764"/>
                  </a:lnTo>
                  <a:lnTo>
                    <a:pt x="601" y="763"/>
                  </a:lnTo>
                  <a:lnTo>
                    <a:pt x="603" y="762"/>
                  </a:lnTo>
                  <a:lnTo>
                    <a:pt x="603" y="760"/>
                  </a:lnTo>
                  <a:lnTo>
                    <a:pt x="604" y="764"/>
                  </a:lnTo>
                  <a:lnTo>
                    <a:pt x="604" y="764"/>
                  </a:lnTo>
                  <a:lnTo>
                    <a:pt x="605" y="771"/>
                  </a:lnTo>
                  <a:lnTo>
                    <a:pt x="606" y="774"/>
                  </a:lnTo>
                  <a:lnTo>
                    <a:pt x="606" y="774"/>
                  </a:lnTo>
                  <a:lnTo>
                    <a:pt x="607" y="778"/>
                  </a:lnTo>
                  <a:lnTo>
                    <a:pt x="607" y="778"/>
                  </a:lnTo>
                  <a:lnTo>
                    <a:pt x="605" y="787"/>
                  </a:lnTo>
                  <a:lnTo>
                    <a:pt x="607" y="794"/>
                  </a:lnTo>
                  <a:lnTo>
                    <a:pt x="610" y="800"/>
                  </a:lnTo>
                  <a:lnTo>
                    <a:pt x="618" y="800"/>
                  </a:lnTo>
                  <a:lnTo>
                    <a:pt x="624" y="795"/>
                  </a:lnTo>
                  <a:lnTo>
                    <a:pt x="631" y="800"/>
                  </a:lnTo>
                  <a:lnTo>
                    <a:pt x="635" y="795"/>
                  </a:lnTo>
                  <a:lnTo>
                    <a:pt x="635" y="792"/>
                  </a:lnTo>
                  <a:lnTo>
                    <a:pt x="640" y="786"/>
                  </a:lnTo>
                  <a:lnTo>
                    <a:pt x="645" y="782"/>
                  </a:lnTo>
                  <a:lnTo>
                    <a:pt x="648" y="780"/>
                  </a:lnTo>
                  <a:lnTo>
                    <a:pt x="648" y="780"/>
                  </a:lnTo>
                  <a:lnTo>
                    <a:pt x="650" y="779"/>
                  </a:lnTo>
                  <a:lnTo>
                    <a:pt x="652" y="780"/>
                  </a:lnTo>
                  <a:lnTo>
                    <a:pt x="653" y="782"/>
                  </a:lnTo>
                  <a:lnTo>
                    <a:pt x="653" y="782"/>
                  </a:lnTo>
                  <a:lnTo>
                    <a:pt x="653" y="786"/>
                  </a:lnTo>
                  <a:lnTo>
                    <a:pt x="655" y="788"/>
                  </a:lnTo>
                  <a:lnTo>
                    <a:pt x="657" y="791"/>
                  </a:lnTo>
                  <a:lnTo>
                    <a:pt x="657" y="791"/>
                  </a:lnTo>
                  <a:lnTo>
                    <a:pt x="660" y="792"/>
                  </a:lnTo>
                  <a:lnTo>
                    <a:pt x="664" y="792"/>
                  </a:lnTo>
                  <a:lnTo>
                    <a:pt x="668" y="792"/>
                  </a:lnTo>
                  <a:lnTo>
                    <a:pt x="669" y="789"/>
                  </a:lnTo>
                  <a:lnTo>
                    <a:pt x="674" y="787"/>
                  </a:lnTo>
                  <a:lnTo>
                    <a:pt x="679" y="782"/>
                  </a:lnTo>
                  <a:lnTo>
                    <a:pt x="684" y="782"/>
                  </a:lnTo>
                  <a:lnTo>
                    <a:pt x="691" y="782"/>
                  </a:lnTo>
                  <a:lnTo>
                    <a:pt x="697" y="782"/>
                  </a:lnTo>
                  <a:lnTo>
                    <a:pt x="697" y="782"/>
                  </a:lnTo>
                  <a:lnTo>
                    <a:pt x="702" y="786"/>
                  </a:lnTo>
                  <a:lnTo>
                    <a:pt x="702" y="786"/>
                  </a:lnTo>
                  <a:lnTo>
                    <a:pt x="709" y="792"/>
                  </a:lnTo>
                  <a:lnTo>
                    <a:pt x="709" y="792"/>
                  </a:lnTo>
                  <a:lnTo>
                    <a:pt x="711" y="793"/>
                  </a:lnTo>
                  <a:lnTo>
                    <a:pt x="713" y="794"/>
                  </a:lnTo>
                  <a:lnTo>
                    <a:pt x="713" y="796"/>
                  </a:lnTo>
                  <a:lnTo>
                    <a:pt x="713" y="796"/>
                  </a:lnTo>
                  <a:lnTo>
                    <a:pt x="714" y="811"/>
                  </a:lnTo>
                  <a:lnTo>
                    <a:pt x="720" y="817"/>
                  </a:lnTo>
                  <a:lnTo>
                    <a:pt x="727" y="820"/>
                  </a:lnTo>
                  <a:lnTo>
                    <a:pt x="727" y="820"/>
                  </a:lnTo>
                  <a:lnTo>
                    <a:pt x="728" y="820"/>
                  </a:lnTo>
                  <a:lnTo>
                    <a:pt x="731" y="820"/>
                  </a:lnTo>
                  <a:lnTo>
                    <a:pt x="731" y="820"/>
                  </a:lnTo>
                  <a:lnTo>
                    <a:pt x="732" y="821"/>
                  </a:lnTo>
                  <a:lnTo>
                    <a:pt x="738" y="814"/>
                  </a:lnTo>
                  <a:lnTo>
                    <a:pt x="743" y="812"/>
                  </a:lnTo>
                  <a:lnTo>
                    <a:pt x="746" y="808"/>
                  </a:lnTo>
                  <a:lnTo>
                    <a:pt x="745" y="802"/>
                  </a:lnTo>
                  <a:lnTo>
                    <a:pt x="744" y="795"/>
                  </a:lnTo>
                  <a:lnTo>
                    <a:pt x="740" y="788"/>
                  </a:lnTo>
                  <a:lnTo>
                    <a:pt x="738" y="781"/>
                  </a:lnTo>
                  <a:lnTo>
                    <a:pt x="737" y="775"/>
                  </a:lnTo>
                  <a:lnTo>
                    <a:pt x="731" y="769"/>
                  </a:lnTo>
                  <a:lnTo>
                    <a:pt x="728" y="764"/>
                  </a:lnTo>
                  <a:lnTo>
                    <a:pt x="732" y="758"/>
                  </a:lnTo>
                  <a:lnTo>
                    <a:pt x="734" y="752"/>
                  </a:lnTo>
                  <a:lnTo>
                    <a:pt x="737" y="746"/>
                  </a:lnTo>
                  <a:lnTo>
                    <a:pt x="741" y="741"/>
                  </a:lnTo>
                  <a:lnTo>
                    <a:pt x="744" y="735"/>
                  </a:lnTo>
                  <a:lnTo>
                    <a:pt x="743" y="729"/>
                  </a:lnTo>
                  <a:lnTo>
                    <a:pt x="751" y="722"/>
                  </a:lnTo>
                  <a:lnTo>
                    <a:pt x="756" y="718"/>
                  </a:lnTo>
                  <a:lnTo>
                    <a:pt x="759" y="713"/>
                  </a:lnTo>
                  <a:lnTo>
                    <a:pt x="764" y="707"/>
                  </a:lnTo>
                  <a:lnTo>
                    <a:pt x="768" y="705"/>
                  </a:lnTo>
                  <a:lnTo>
                    <a:pt x="770" y="698"/>
                  </a:lnTo>
                  <a:lnTo>
                    <a:pt x="771" y="692"/>
                  </a:lnTo>
                  <a:lnTo>
                    <a:pt x="775" y="689"/>
                  </a:lnTo>
                  <a:lnTo>
                    <a:pt x="788" y="687"/>
                  </a:lnTo>
                  <a:lnTo>
                    <a:pt x="794" y="690"/>
                  </a:lnTo>
                  <a:lnTo>
                    <a:pt x="804" y="694"/>
                  </a:lnTo>
                  <a:lnTo>
                    <a:pt x="808" y="696"/>
                  </a:lnTo>
                  <a:lnTo>
                    <a:pt x="810" y="689"/>
                  </a:lnTo>
                  <a:lnTo>
                    <a:pt x="813" y="685"/>
                  </a:lnTo>
                  <a:lnTo>
                    <a:pt x="818" y="682"/>
                  </a:lnTo>
                  <a:lnTo>
                    <a:pt x="826" y="682"/>
                  </a:lnTo>
                  <a:lnTo>
                    <a:pt x="828" y="682"/>
                  </a:lnTo>
                  <a:lnTo>
                    <a:pt x="835" y="684"/>
                  </a:lnTo>
                  <a:lnTo>
                    <a:pt x="835" y="684"/>
                  </a:lnTo>
                  <a:lnTo>
                    <a:pt x="835" y="684"/>
                  </a:lnTo>
                  <a:lnTo>
                    <a:pt x="836" y="686"/>
                  </a:lnTo>
                  <a:lnTo>
                    <a:pt x="836" y="686"/>
                  </a:lnTo>
                  <a:lnTo>
                    <a:pt x="836" y="687"/>
                  </a:lnTo>
                  <a:lnTo>
                    <a:pt x="837" y="687"/>
                  </a:lnTo>
                  <a:lnTo>
                    <a:pt x="841" y="689"/>
                  </a:lnTo>
                  <a:lnTo>
                    <a:pt x="841" y="689"/>
                  </a:lnTo>
                  <a:lnTo>
                    <a:pt x="844" y="691"/>
                  </a:lnTo>
                  <a:lnTo>
                    <a:pt x="852" y="690"/>
                  </a:lnTo>
                  <a:lnTo>
                    <a:pt x="857" y="687"/>
                  </a:lnTo>
                  <a:lnTo>
                    <a:pt x="857" y="68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58" name="Freeform 86"/>
            <p:cNvSpPr>
              <a:spLocks/>
            </p:cNvSpPr>
            <p:nvPr/>
          </p:nvSpPr>
          <p:spPr bwMode="auto">
            <a:xfrm>
              <a:off x="1078398" y="4522516"/>
              <a:ext cx="973842" cy="802505"/>
            </a:xfrm>
            <a:custGeom>
              <a:avLst/>
              <a:gdLst/>
              <a:ahLst/>
              <a:cxnLst>
                <a:cxn ang="0">
                  <a:pos x="771" y="1031"/>
                </a:cxn>
                <a:cxn ang="0">
                  <a:pos x="727" y="969"/>
                </a:cxn>
                <a:cxn ang="0">
                  <a:pos x="683" y="877"/>
                </a:cxn>
                <a:cxn ang="0">
                  <a:pos x="649" y="789"/>
                </a:cxn>
                <a:cxn ang="0">
                  <a:pos x="647" y="725"/>
                </a:cxn>
                <a:cxn ang="0">
                  <a:pos x="597" y="661"/>
                </a:cxn>
                <a:cxn ang="0">
                  <a:pos x="545" y="637"/>
                </a:cxn>
                <a:cxn ang="0">
                  <a:pos x="513" y="633"/>
                </a:cxn>
                <a:cxn ang="0">
                  <a:pos x="473" y="585"/>
                </a:cxn>
                <a:cxn ang="0">
                  <a:pos x="421" y="597"/>
                </a:cxn>
                <a:cxn ang="0">
                  <a:pos x="375" y="583"/>
                </a:cxn>
                <a:cxn ang="0">
                  <a:pos x="369" y="653"/>
                </a:cxn>
                <a:cxn ang="0">
                  <a:pos x="361" y="733"/>
                </a:cxn>
                <a:cxn ang="0">
                  <a:pos x="326" y="793"/>
                </a:cxn>
                <a:cxn ang="0">
                  <a:pos x="266" y="803"/>
                </a:cxn>
                <a:cxn ang="0">
                  <a:pos x="212" y="773"/>
                </a:cxn>
                <a:cxn ang="0">
                  <a:pos x="150" y="815"/>
                </a:cxn>
                <a:cxn ang="0">
                  <a:pos x="72" y="645"/>
                </a:cxn>
                <a:cxn ang="0">
                  <a:pos x="40" y="521"/>
                </a:cxn>
                <a:cxn ang="0">
                  <a:pos x="10" y="411"/>
                </a:cxn>
                <a:cxn ang="0">
                  <a:pos x="0" y="326"/>
                </a:cxn>
                <a:cxn ang="0">
                  <a:pos x="106" y="382"/>
                </a:cxn>
                <a:cxn ang="0">
                  <a:pos x="198" y="348"/>
                </a:cxn>
                <a:cxn ang="0">
                  <a:pos x="246" y="332"/>
                </a:cxn>
                <a:cxn ang="0">
                  <a:pos x="222" y="262"/>
                </a:cxn>
                <a:cxn ang="0">
                  <a:pos x="308" y="290"/>
                </a:cxn>
                <a:cxn ang="0">
                  <a:pos x="397" y="298"/>
                </a:cxn>
                <a:cxn ang="0">
                  <a:pos x="349" y="254"/>
                </a:cxn>
                <a:cxn ang="0">
                  <a:pos x="343" y="196"/>
                </a:cxn>
                <a:cxn ang="0">
                  <a:pos x="415" y="208"/>
                </a:cxn>
                <a:cxn ang="0">
                  <a:pos x="479" y="238"/>
                </a:cxn>
                <a:cxn ang="0">
                  <a:pos x="551" y="234"/>
                </a:cxn>
                <a:cxn ang="0">
                  <a:pos x="569" y="162"/>
                </a:cxn>
                <a:cxn ang="0">
                  <a:pos x="617" y="144"/>
                </a:cxn>
                <a:cxn ang="0">
                  <a:pos x="663" y="122"/>
                </a:cxn>
                <a:cxn ang="0">
                  <a:pos x="683" y="72"/>
                </a:cxn>
                <a:cxn ang="0">
                  <a:pos x="751" y="106"/>
                </a:cxn>
                <a:cxn ang="0">
                  <a:pos x="819" y="100"/>
                </a:cxn>
                <a:cxn ang="0">
                  <a:pos x="867" y="62"/>
                </a:cxn>
                <a:cxn ang="0">
                  <a:pos x="911" y="0"/>
                </a:cxn>
                <a:cxn ang="0">
                  <a:pos x="969" y="0"/>
                </a:cxn>
                <a:cxn ang="0">
                  <a:pos x="1044" y="52"/>
                </a:cxn>
                <a:cxn ang="0">
                  <a:pos x="1102" y="106"/>
                </a:cxn>
                <a:cxn ang="0">
                  <a:pos x="1180" y="168"/>
                </a:cxn>
                <a:cxn ang="0">
                  <a:pos x="1180" y="254"/>
                </a:cxn>
                <a:cxn ang="0">
                  <a:pos x="1236" y="294"/>
                </a:cxn>
                <a:cxn ang="0">
                  <a:pos x="1270" y="346"/>
                </a:cxn>
                <a:cxn ang="0">
                  <a:pos x="1330" y="427"/>
                </a:cxn>
                <a:cxn ang="0">
                  <a:pos x="1274" y="455"/>
                </a:cxn>
                <a:cxn ang="0">
                  <a:pos x="1184" y="507"/>
                </a:cxn>
                <a:cxn ang="0">
                  <a:pos x="1132" y="571"/>
                </a:cxn>
                <a:cxn ang="0">
                  <a:pos x="1082" y="637"/>
                </a:cxn>
                <a:cxn ang="0">
                  <a:pos x="1106" y="689"/>
                </a:cxn>
                <a:cxn ang="0">
                  <a:pos x="1086" y="751"/>
                </a:cxn>
                <a:cxn ang="0">
                  <a:pos x="1154" y="795"/>
                </a:cxn>
                <a:cxn ang="0">
                  <a:pos x="1162" y="889"/>
                </a:cxn>
                <a:cxn ang="0">
                  <a:pos x="1150" y="969"/>
                </a:cxn>
                <a:cxn ang="0">
                  <a:pos x="1102" y="949"/>
                </a:cxn>
                <a:cxn ang="0">
                  <a:pos x="1102" y="1025"/>
                </a:cxn>
                <a:cxn ang="0">
                  <a:pos x="998" y="1031"/>
                </a:cxn>
                <a:cxn ang="0">
                  <a:pos x="923" y="1017"/>
                </a:cxn>
                <a:cxn ang="0">
                  <a:pos x="847" y="1083"/>
                </a:cxn>
              </a:cxnLst>
              <a:rect l="0" t="0" r="r" b="b"/>
              <a:pathLst>
                <a:path w="1330" h="1097">
                  <a:moveTo>
                    <a:pt x="807" y="1097"/>
                  </a:moveTo>
                  <a:lnTo>
                    <a:pt x="803" y="1083"/>
                  </a:lnTo>
                  <a:lnTo>
                    <a:pt x="801" y="1063"/>
                  </a:lnTo>
                  <a:lnTo>
                    <a:pt x="797" y="1051"/>
                  </a:lnTo>
                  <a:lnTo>
                    <a:pt x="787" y="1041"/>
                  </a:lnTo>
                  <a:lnTo>
                    <a:pt x="771" y="1031"/>
                  </a:lnTo>
                  <a:lnTo>
                    <a:pt x="761" y="1023"/>
                  </a:lnTo>
                  <a:lnTo>
                    <a:pt x="751" y="1013"/>
                  </a:lnTo>
                  <a:lnTo>
                    <a:pt x="739" y="1005"/>
                  </a:lnTo>
                  <a:lnTo>
                    <a:pt x="731" y="997"/>
                  </a:lnTo>
                  <a:lnTo>
                    <a:pt x="727" y="987"/>
                  </a:lnTo>
                  <a:lnTo>
                    <a:pt x="727" y="969"/>
                  </a:lnTo>
                  <a:lnTo>
                    <a:pt x="727" y="955"/>
                  </a:lnTo>
                  <a:lnTo>
                    <a:pt x="727" y="939"/>
                  </a:lnTo>
                  <a:lnTo>
                    <a:pt x="721" y="923"/>
                  </a:lnTo>
                  <a:lnTo>
                    <a:pt x="709" y="909"/>
                  </a:lnTo>
                  <a:lnTo>
                    <a:pt x="697" y="891"/>
                  </a:lnTo>
                  <a:lnTo>
                    <a:pt x="683" y="877"/>
                  </a:lnTo>
                  <a:lnTo>
                    <a:pt x="673" y="861"/>
                  </a:lnTo>
                  <a:lnTo>
                    <a:pt x="665" y="847"/>
                  </a:lnTo>
                  <a:lnTo>
                    <a:pt x="653" y="831"/>
                  </a:lnTo>
                  <a:lnTo>
                    <a:pt x="649" y="817"/>
                  </a:lnTo>
                  <a:lnTo>
                    <a:pt x="649" y="803"/>
                  </a:lnTo>
                  <a:lnTo>
                    <a:pt x="649" y="789"/>
                  </a:lnTo>
                  <a:lnTo>
                    <a:pt x="651" y="779"/>
                  </a:lnTo>
                  <a:lnTo>
                    <a:pt x="659" y="769"/>
                  </a:lnTo>
                  <a:lnTo>
                    <a:pt x="665" y="757"/>
                  </a:lnTo>
                  <a:lnTo>
                    <a:pt x="665" y="747"/>
                  </a:lnTo>
                  <a:lnTo>
                    <a:pt x="657" y="735"/>
                  </a:lnTo>
                  <a:lnTo>
                    <a:pt x="647" y="725"/>
                  </a:lnTo>
                  <a:lnTo>
                    <a:pt x="639" y="715"/>
                  </a:lnTo>
                  <a:lnTo>
                    <a:pt x="627" y="705"/>
                  </a:lnTo>
                  <a:lnTo>
                    <a:pt x="615" y="695"/>
                  </a:lnTo>
                  <a:lnTo>
                    <a:pt x="607" y="685"/>
                  </a:lnTo>
                  <a:lnTo>
                    <a:pt x="601" y="671"/>
                  </a:lnTo>
                  <a:lnTo>
                    <a:pt x="597" y="661"/>
                  </a:lnTo>
                  <a:lnTo>
                    <a:pt x="593" y="655"/>
                  </a:lnTo>
                  <a:lnTo>
                    <a:pt x="585" y="651"/>
                  </a:lnTo>
                  <a:lnTo>
                    <a:pt x="577" y="647"/>
                  </a:lnTo>
                  <a:lnTo>
                    <a:pt x="563" y="645"/>
                  </a:lnTo>
                  <a:lnTo>
                    <a:pt x="553" y="645"/>
                  </a:lnTo>
                  <a:lnTo>
                    <a:pt x="545" y="637"/>
                  </a:lnTo>
                  <a:lnTo>
                    <a:pt x="543" y="625"/>
                  </a:lnTo>
                  <a:lnTo>
                    <a:pt x="541" y="617"/>
                  </a:lnTo>
                  <a:lnTo>
                    <a:pt x="535" y="615"/>
                  </a:lnTo>
                  <a:lnTo>
                    <a:pt x="529" y="619"/>
                  </a:lnTo>
                  <a:lnTo>
                    <a:pt x="523" y="629"/>
                  </a:lnTo>
                  <a:lnTo>
                    <a:pt x="513" y="633"/>
                  </a:lnTo>
                  <a:lnTo>
                    <a:pt x="503" y="631"/>
                  </a:lnTo>
                  <a:lnTo>
                    <a:pt x="497" y="625"/>
                  </a:lnTo>
                  <a:lnTo>
                    <a:pt x="487" y="615"/>
                  </a:lnTo>
                  <a:lnTo>
                    <a:pt x="483" y="605"/>
                  </a:lnTo>
                  <a:lnTo>
                    <a:pt x="479" y="593"/>
                  </a:lnTo>
                  <a:lnTo>
                    <a:pt x="473" y="585"/>
                  </a:lnTo>
                  <a:lnTo>
                    <a:pt x="461" y="577"/>
                  </a:lnTo>
                  <a:lnTo>
                    <a:pt x="447" y="575"/>
                  </a:lnTo>
                  <a:lnTo>
                    <a:pt x="437" y="575"/>
                  </a:lnTo>
                  <a:lnTo>
                    <a:pt x="433" y="581"/>
                  </a:lnTo>
                  <a:lnTo>
                    <a:pt x="425" y="589"/>
                  </a:lnTo>
                  <a:lnTo>
                    <a:pt x="421" y="597"/>
                  </a:lnTo>
                  <a:lnTo>
                    <a:pt x="415" y="601"/>
                  </a:lnTo>
                  <a:lnTo>
                    <a:pt x="407" y="597"/>
                  </a:lnTo>
                  <a:lnTo>
                    <a:pt x="397" y="583"/>
                  </a:lnTo>
                  <a:lnTo>
                    <a:pt x="391" y="571"/>
                  </a:lnTo>
                  <a:lnTo>
                    <a:pt x="383" y="575"/>
                  </a:lnTo>
                  <a:lnTo>
                    <a:pt x="375" y="583"/>
                  </a:lnTo>
                  <a:lnTo>
                    <a:pt x="369" y="597"/>
                  </a:lnTo>
                  <a:lnTo>
                    <a:pt x="363" y="611"/>
                  </a:lnTo>
                  <a:lnTo>
                    <a:pt x="355" y="627"/>
                  </a:lnTo>
                  <a:lnTo>
                    <a:pt x="353" y="637"/>
                  </a:lnTo>
                  <a:lnTo>
                    <a:pt x="361" y="647"/>
                  </a:lnTo>
                  <a:lnTo>
                    <a:pt x="369" y="653"/>
                  </a:lnTo>
                  <a:lnTo>
                    <a:pt x="375" y="665"/>
                  </a:lnTo>
                  <a:lnTo>
                    <a:pt x="377" y="679"/>
                  </a:lnTo>
                  <a:lnTo>
                    <a:pt x="377" y="699"/>
                  </a:lnTo>
                  <a:lnTo>
                    <a:pt x="377" y="713"/>
                  </a:lnTo>
                  <a:lnTo>
                    <a:pt x="373" y="725"/>
                  </a:lnTo>
                  <a:lnTo>
                    <a:pt x="361" y="733"/>
                  </a:lnTo>
                  <a:lnTo>
                    <a:pt x="349" y="739"/>
                  </a:lnTo>
                  <a:lnTo>
                    <a:pt x="341" y="745"/>
                  </a:lnTo>
                  <a:lnTo>
                    <a:pt x="335" y="755"/>
                  </a:lnTo>
                  <a:lnTo>
                    <a:pt x="330" y="769"/>
                  </a:lnTo>
                  <a:lnTo>
                    <a:pt x="330" y="781"/>
                  </a:lnTo>
                  <a:lnTo>
                    <a:pt x="326" y="793"/>
                  </a:lnTo>
                  <a:lnTo>
                    <a:pt x="320" y="801"/>
                  </a:lnTo>
                  <a:lnTo>
                    <a:pt x="312" y="809"/>
                  </a:lnTo>
                  <a:lnTo>
                    <a:pt x="300" y="811"/>
                  </a:lnTo>
                  <a:lnTo>
                    <a:pt x="288" y="813"/>
                  </a:lnTo>
                  <a:lnTo>
                    <a:pt x="276" y="813"/>
                  </a:lnTo>
                  <a:lnTo>
                    <a:pt x="266" y="803"/>
                  </a:lnTo>
                  <a:lnTo>
                    <a:pt x="260" y="793"/>
                  </a:lnTo>
                  <a:lnTo>
                    <a:pt x="256" y="783"/>
                  </a:lnTo>
                  <a:lnTo>
                    <a:pt x="246" y="773"/>
                  </a:lnTo>
                  <a:lnTo>
                    <a:pt x="238" y="769"/>
                  </a:lnTo>
                  <a:lnTo>
                    <a:pt x="222" y="769"/>
                  </a:lnTo>
                  <a:lnTo>
                    <a:pt x="212" y="773"/>
                  </a:lnTo>
                  <a:lnTo>
                    <a:pt x="198" y="777"/>
                  </a:lnTo>
                  <a:lnTo>
                    <a:pt x="184" y="785"/>
                  </a:lnTo>
                  <a:lnTo>
                    <a:pt x="172" y="797"/>
                  </a:lnTo>
                  <a:lnTo>
                    <a:pt x="164" y="803"/>
                  </a:lnTo>
                  <a:lnTo>
                    <a:pt x="154" y="819"/>
                  </a:lnTo>
                  <a:lnTo>
                    <a:pt x="150" y="815"/>
                  </a:lnTo>
                  <a:lnTo>
                    <a:pt x="136" y="795"/>
                  </a:lnTo>
                  <a:lnTo>
                    <a:pt x="118" y="777"/>
                  </a:lnTo>
                  <a:lnTo>
                    <a:pt x="94" y="777"/>
                  </a:lnTo>
                  <a:lnTo>
                    <a:pt x="82" y="745"/>
                  </a:lnTo>
                  <a:lnTo>
                    <a:pt x="72" y="691"/>
                  </a:lnTo>
                  <a:lnTo>
                    <a:pt x="72" y="645"/>
                  </a:lnTo>
                  <a:lnTo>
                    <a:pt x="72" y="617"/>
                  </a:lnTo>
                  <a:lnTo>
                    <a:pt x="72" y="591"/>
                  </a:lnTo>
                  <a:lnTo>
                    <a:pt x="56" y="575"/>
                  </a:lnTo>
                  <a:lnTo>
                    <a:pt x="40" y="559"/>
                  </a:lnTo>
                  <a:lnTo>
                    <a:pt x="40" y="545"/>
                  </a:lnTo>
                  <a:lnTo>
                    <a:pt x="40" y="521"/>
                  </a:lnTo>
                  <a:lnTo>
                    <a:pt x="40" y="505"/>
                  </a:lnTo>
                  <a:lnTo>
                    <a:pt x="40" y="487"/>
                  </a:lnTo>
                  <a:lnTo>
                    <a:pt x="20" y="451"/>
                  </a:lnTo>
                  <a:lnTo>
                    <a:pt x="10" y="421"/>
                  </a:lnTo>
                  <a:lnTo>
                    <a:pt x="10" y="421"/>
                  </a:lnTo>
                  <a:lnTo>
                    <a:pt x="10" y="411"/>
                  </a:lnTo>
                  <a:lnTo>
                    <a:pt x="10" y="394"/>
                  </a:lnTo>
                  <a:lnTo>
                    <a:pt x="10" y="394"/>
                  </a:lnTo>
                  <a:lnTo>
                    <a:pt x="10" y="376"/>
                  </a:lnTo>
                  <a:lnTo>
                    <a:pt x="10" y="366"/>
                  </a:lnTo>
                  <a:lnTo>
                    <a:pt x="0" y="346"/>
                  </a:lnTo>
                  <a:lnTo>
                    <a:pt x="0" y="326"/>
                  </a:lnTo>
                  <a:lnTo>
                    <a:pt x="24" y="312"/>
                  </a:lnTo>
                  <a:lnTo>
                    <a:pt x="42" y="330"/>
                  </a:lnTo>
                  <a:lnTo>
                    <a:pt x="60" y="360"/>
                  </a:lnTo>
                  <a:lnTo>
                    <a:pt x="76" y="382"/>
                  </a:lnTo>
                  <a:lnTo>
                    <a:pt x="92" y="388"/>
                  </a:lnTo>
                  <a:lnTo>
                    <a:pt x="106" y="382"/>
                  </a:lnTo>
                  <a:lnTo>
                    <a:pt x="128" y="360"/>
                  </a:lnTo>
                  <a:lnTo>
                    <a:pt x="138" y="342"/>
                  </a:lnTo>
                  <a:lnTo>
                    <a:pt x="154" y="336"/>
                  </a:lnTo>
                  <a:lnTo>
                    <a:pt x="164" y="336"/>
                  </a:lnTo>
                  <a:lnTo>
                    <a:pt x="178" y="340"/>
                  </a:lnTo>
                  <a:lnTo>
                    <a:pt x="198" y="348"/>
                  </a:lnTo>
                  <a:lnTo>
                    <a:pt x="214" y="358"/>
                  </a:lnTo>
                  <a:lnTo>
                    <a:pt x="228" y="364"/>
                  </a:lnTo>
                  <a:lnTo>
                    <a:pt x="234" y="368"/>
                  </a:lnTo>
                  <a:lnTo>
                    <a:pt x="242" y="360"/>
                  </a:lnTo>
                  <a:lnTo>
                    <a:pt x="246" y="344"/>
                  </a:lnTo>
                  <a:lnTo>
                    <a:pt x="246" y="332"/>
                  </a:lnTo>
                  <a:lnTo>
                    <a:pt x="240" y="318"/>
                  </a:lnTo>
                  <a:lnTo>
                    <a:pt x="228" y="304"/>
                  </a:lnTo>
                  <a:lnTo>
                    <a:pt x="216" y="292"/>
                  </a:lnTo>
                  <a:lnTo>
                    <a:pt x="208" y="286"/>
                  </a:lnTo>
                  <a:lnTo>
                    <a:pt x="218" y="274"/>
                  </a:lnTo>
                  <a:lnTo>
                    <a:pt x="222" y="262"/>
                  </a:lnTo>
                  <a:lnTo>
                    <a:pt x="226" y="252"/>
                  </a:lnTo>
                  <a:lnTo>
                    <a:pt x="236" y="244"/>
                  </a:lnTo>
                  <a:lnTo>
                    <a:pt x="252" y="260"/>
                  </a:lnTo>
                  <a:lnTo>
                    <a:pt x="266" y="272"/>
                  </a:lnTo>
                  <a:lnTo>
                    <a:pt x="282" y="282"/>
                  </a:lnTo>
                  <a:lnTo>
                    <a:pt x="308" y="290"/>
                  </a:lnTo>
                  <a:lnTo>
                    <a:pt x="326" y="296"/>
                  </a:lnTo>
                  <a:lnTo>
                    <a:pt x="341" y="296"/>
                  </a:lnTo>
                  <a:lnTo>
                    <a:pt x="359" y="296"/>
                  </a:lnTo>
                  <a:lnTo>
                    <a:pt x="375" y="298"/>
                  </a:lnTo>
                  <a:lnTo>
                    <a:pt x="387" y="298"/>
                  </a:lnTo>
                  <a:lnTo>
                    <a:pt x="397" y="298"/>
                  </a:lnTo>
                  <a:lnTo>
                    <a:pt x="401" y="290"/>
                  </a:lnTo>
                  <a:lnTo>
                    <a:pt x="401" y="280"/>
                  </a:lnTo>
                  <a:lnTo>
                    <a:pt x="391" y="272"/>
                  </a:lnTo>
                  <a:lnTo>
                    <a:pt x="377" y="264"/>
                  </a:lnTo>
                  <a:lnTo>
                    <a:pt x="363" y="258"/>
                  </a:lnTo>
                  <a:lnTo>
                    <a:pt x="349" y="254"/>
                  </a:lnTo>
                  <a:lnTo>
                    <a:pt x="335" y="244"/>
                  </a:lnTo>
                  <a:lnTo>
                    <a:pt x="322" y="236"/>
                  </a:lnTo>
                  <a:lnTo>
                    <a:pt x="310" y="232"/>
                  </a:lnTo>
                  <a:lnTo>
                    <a:pt x="320" y="218"/>
                  </a:lnTo>
                  <a:lnTo>
                    <a:pt x="332" y="206"/>
                  </a:lnTo>
                  <a:lnTo>
                    <a:pt x="343" y="196"/>
                  </a:lnTo>
                  <a:lnTo>
                    <a:pt x="359" y="188"/>
                  </a:lnTo>
                  <a:lnTo>
                    <a:pt x="369" y="188"/>
                  </a:lnTo>
                  <a:lnTo>
                    <a:pt x="383" y="194"/>
                  </a:lnTo>
                  <a:lnTo>
                    <a:pt x="397" y="204"/>
                  </a:lnTo>
                  <a:lnTo>
                    <a:pt x="407" y="210"/>
                  </a:lnTo>
                  <a:lnTo>
                    <a:pt x="415" y="208"/>
                  </a:lnTo>
                  <a:lnTo>
                    <a:pt x="423" y="198"/>
                  </a:lnTo>
                  <a:lnTo>
                    <a:pt x="433" y="194"/>
                  </a:lnTo>
                  <a:lnTo>
                    <a:pt x="443" y="196"/>
                  </a:lnTo>
                  <a:lnTo>
                    <a:pt x="455" y="210"/>
                  </a:lnTo>
                  <a:lnTo>
                    <a:pt x="469" y="224"/>
                  </a:lnTo>
                  <a:lnTo>
                    <a:pt x="479" y="238"/>
                  </a:lnTo>
                  <a:lnTo>
                    <a:pt x="493" y="252"/>
                  </a:lnTo>
                  <a:lnTo>
                    <a:pt x="505" y="260"/>
                  </a:lnTo>
                  <a:lnTo>
                    <a:pt x="515" y="260"/>
                  </a:lnTo>
                  <a:lnTo>
                    <a:pt x="523" y="256"/>
                  </a:lnTo>
                  <a:lnTo>
                    <a:pt x="539" y="242"/>
                  </a:lnTo>
                  <a:lnTo>
                    <a:pt x="551" y="234"/>
                  </a:lnTo>
                  <a:lnTo>
                    <a:pt x="557" y="224"/>
                  </a:lnTo>
                  <a:lnTo>
                    <a:pt x="565" y="212"/>
                  </a:lnTo>
                  <a:lnTo>
                    <a:pt x="569" y="200"/>
                  </a:lnTo>
                  <a:lnTo>
                    <a:pt x="569" y="184"/>
                  </a:lnTo>
                  <a:lnTo>
                    <a:pt x="569" y="170"/>
                  </a:lnTo>
                  <a:lnTo>
                    <a:pt x="569" y="162"/>
                  </a:lnTo>
                  <a:lnTo>
                    <a:pt x="583" y="162"/>
                  </a:lnTo>
                  <a:lnTo>
                    <a:pt x="595" y="162"/>
                  </a:lnTo>
                  <a:lnTo>
                    <a:pt x="605" y="162"/>
                  </a:lnTo>
                  <a:lnTo>
                    <a:pt x="617" y="162"/>
                  </a:lnTo>
                  <a:lnTo>
                    <a:pt x="623" y="154"/>
                  </a:lnTo>
                  <a:lnTo>
                    <a:pt x="617" y="144"/>
                  </a:lnTo>
                  <a:lnTo>
                    <a:pt x="611" y="136"/>
                  </a:lnTo>
                  <a:lnTo>
                    <a:pt x="609" y="128"/>
                  </a:lnTo>
                  <a:lnTo>
                    <a:pt x="623" y="128"/>
                  </a:lnTo>
                  <a:lnTo>
                    <a:pt x="637" y="128"/>
                  </a:lnTo>
                  <a:lnTo>
                    <a:pt x="651" y="128"/>
                  </a:lnTo>
                  <a:lnTo>
                    <a:pt x="663" y="122"/>
                  </a:lnTo>
                  <a:lnTo>
                    <a:pt x="675" y="116"/>
                  </a:lnTo>
                  <a:lnTo>
                    <a:pt x="683" y="108"/>
                  </a:lnTo>
                  <a:lnTo>
                    <a:pt x="683" y="96"/>
                  </a:lnTo>
                  <a:lnTo>
                    <a:pt x="683" y="86"/>
                  </a:lnTo>
                  <a:lnTo>
                    <a:pt x="683" y="76"/>
                  </a:lnTo>
                  <a:lnTo>
                    <a:pt x="683" y="72"/>
                  </a:lnTo>
                  <a:lnTo>
                    <a:pt x="695" y="72"/>
                  </a:lnTo>
                  <a:lnTo>
                    <a:pt x="707" y="72"/>
                  </a:lnTo>
                  <a:lnTo>
                    <a:pt x="715" y="80"/>
                  </a:lnTo>
                  <a:lnTo>
                    <a:pt x="729" y="88"/>
                  </a:lnTo>
                  <a:lnTo>
                    <a:pt x="743" y="100"/>
                  </a:lnTo>
                  <a:lnTo>
                    <a:pt x="751" y="106"/>
                  </a:lnTo>
                  <a:lnTo>
                    <a:pt x="761" y="112"/>
                  </a:lnTo>
                  <a:lnTo>
                    <a:pt x="771" y="116"/>
                  </a:lnTo>
                  <a:lnTo>
                    <a:pt x="785" y="116"/>
                  </a:lnTo>
                  <a:lnTo>
                    <a:pt x="795" y="110"/>
                  </a:lnTo>
                  <a:lnTo>
                    <a:pt x="803" y="108"/>
                  </a:lnTo>
                  <a:lnTo>
                    <a:pt x="819" y="100"/>
                  </a:lnTo>
                  <a:lnTo>
                    <a:pt x="827" y="98"/>
                  </a:lnTo>
                  <a:lnTo>
                    <a:pt x="841" y="104"/>
                  </a:lnTo>
                  <a:lnTo>
                    <a:pt x="849" y="104"/>
                  </a:lnTo>
                  <a:lnTo>
                    <a:pt x="849" y="92"/>
                  </a:lnTo>
                  <a:lnTo>
                    <a:pt x="855" y="72"/>
                  </a:lnTo>
                  <a:lnTo>
                    <a:pt x="867" y="62"/>
                  </a:lnTo>
                  <a:lnTo>
                    <a:pt x="879" y="46"/>
                  </a:lnTo>
                  <a:lnTo>
                    <a:pt x="889" y="34"/>
                  </a:lnTo>
                  <a:lnTo>
                    <a:pt x="897" y="20"/>
                  </a:lnTo>
                  <a:lnTo>
                    <a:pt x="905" y="8"/>
                  </a:lnTo>
                  <a:lnTo>
                    <a:pt x="911" y="0"/>
                  </a:lnTo>
                  <a:lnTo>
                    <a:pt x="911" y="0"/>
                  </a:lnTo>
                  <a:lnTo>
                    <a:pt x="917" y="0"/>
                  </a:lnTo>
                  <a:lnTo>
                    <a:pt x="925" y="0"/>
                  </a:lnTo>
                  <a:lnTo>
                    <a:pt x="925" y="0"/>
                  </a:lnTo>
                  <a:lnTo>
                    <a:pt x="941" y="0"/>
                  </a:lnTo>
                  <a:lnTo>
                    <a:pt x="949" y="0"/>
                  </a:lnTo>
                  <a:lnTo>
                    <a:pt x="969" y="0"/>
                  </a:lnTo>
                  <a:lnTo>
                    <a:pt x="983" y="0"/>
                  </a:lnTo>
                  <a:lnTo>
                    <a:pt x="991" y="6"/>
                  </a:lnTo>
                  <a:lnTo>
                    <a:pt x="1006" y="22"/>
                  </a:lnTo>
                  <a:lnTo>
                    <a:pt x="1018" y="34"/>
                  </a:lnTo>
                  <a:lnTo>
                    <a:pt x="1034" y="46"/>
                  </a:lnTo>
                  <a:lnTo>
                    <a:pt x="1044" y="52"/>
                  </a:lnTo>
                  <a:lnTo>
                    <a:pt x="1050" y="64"/>
                  </a:lnTo>
                  <a:lnTo>
                    <a:pt x="1050" y="80"/>
                  </a:lnTo>
                  <a:lnTo>
                    <a:pt x="1058" y="90"/>
                  </a:lnTo>
                  <a:lnTo>
                    <a:pt x="1070" y="98"/>
                  </a:lnTo>
                  <a:lnTo>
                    <a:pt x="1088" y="106"/>
                  </a:lnTo>
                  <a:lnTo>
                    <a:pt x="1102" y="106"/>
                  </a:lnTo>
                  <a:lnTo>
                    <a:pt x="1112" y="116"/>
                  </a:lnTo>
                  <a:lnTo>
                    <a:pt x="1120" y="126"/>
                  </a:lnTo>
                  <a:lnTo>
                    <a:pt x="1132" y="136"/>
                  </a:lnTo>
                  <a:lnTo>
                    <a:pt x="1148" y="148"/>
                  </a:lnTo>
                  <a:lnTo>
                    <a:pt x="1166" y="158"/>
                  </a:lnTo>
                  <a:lnTo>
                    <a:pt x="1180" y="168"/>
                  </a:lnTo>
                  <a:lnTo>
                    <a:pt x="1200" y="184"/>
                  </a:lnTo>
                  <a:lnTo>
                    <a:pt x="1208" y="200"/>
                  </a:lnTo>
                  <a:lnTo>
                    <a:pt x="1208" y="216"/>
                  </a:lnTo>
                  <a:lnTo>
                    <a:pt x="1208" y="234"/>
                  </a:lnTo>
                  <a:lnTo>
                    <a:pt x="1194" y="244"/>
                  </a:lnTo>
                  <a:lnTo>
                    <a:pt x="1180" y="254"/>
                  </a:lnTo>
                  <a:lnTo>
                    <a:pt x="1180" y="270"/>
                  </a:lnTo>
                  <a:lnTo>
                    <a:pt x="1186" y="280"/>
                  </a:lnTo>
                  <a:lnTo>
                    <a:pt x="1198" y="288"/>
                  </a:lnTo>
                  <a:lnTo>
                    <a:pt x="1214" y="292"/>
                  </a:lnTo>
                  <a:lnTo>
                    <a:pt x="1228" y="292"/>
                  </a:lnTo>
                  <a:lnTo>
                    <a:pt x="1236" y="294"/>
                  </a:lnTo>
                  <a:lnTo>
                    <a:pt x="1240" y="306"/>
                  </a:lnTo>
                  <a:lnTo>
                    <a:pt x="1240" y="316"/>
                  </a:lnTo>
                  <a:lnTo>
                    <a:pt x="1240" y="328"/>
                  </a:lnTo>
                  <a:lnTo>
                    <a:pt x="1250" y="340"/>
                  </a:lnTo>
                  <a:lnTo>
                    <a:pt x="1258" y="346"/>
                  </a:lnTo>
                  <a:lnTo>
                    <a:pt x="1270" y="346"/>
                  </a:lnTo>
                  <a:lnTo>
                    <a:pt x="1282" y="346"/>
                  </a:lnTo>
                  <a:lnTo>
                    <a:pt x="1292" y="356"/>
                  </a:lnTo>
                  <a:lnTo>
                    <a:pt x="1306" y="384"/>
                  </a:lnTo>
                  <a:lnTo>
                    <a:pt x="1316" y="402"/>
                  </a:lnTo>
                  <a:lnTo>
                    <a:pt x="1322" y="415"/>
                  </a:lnTo>
                  <a:lnTo>
                    <a:pt x="1330" y="427"/>
                  </a:lnTo>
                  <a:lnTo>
                    <a:pt x="1330" y="433"/>
                  </a:lnTo>
                  <a:lnTo>
                    <a:pt x="1318" y="433"/>
                  </a:lnTo>
                  <a:lnTo>
                    <a:pt x="1308" y="435"/>
                  </a:lnTo>
                  <a:lnTo>
                    <a:pt x="1300" y="443"/>
                  </a:lnTo>
                  <a:lnTo>
                    <a:pt x="1290" y="451"/>
                  </a:lnTo>
                  <a:lnTo>
                    <a:pt x="1274" y="455"/>
                  </a:lnTo>
                  <a:lnTo>
                    <a:pt x="1256" y="463"/>
                  </a:lnTo>
                  <a:lnTo>
                    <a:pt x="1236" y="465"/>
                  </a:lnTo>
                  <a:lnTo>
                    <a:pt x="1218" y="475"/>
                  </a:lnTo>
                  <a:lnTo>
                    <a:pt x="1200" y="481"/>
                  </a:lnTo>
                  <a:lnTo>
                    <a:pt x="1190" y="495"/>
                  </a:lnTo>
                  <a:lnTo>
                    <a:pt x="1184" y="507"/>
                  </a:lnTo>
                  <a:lnTo>
                    <a:pt x="1184" y="519"/>
                  </a:lnTo>
                  <a:lnTo>
                    <a:pt x="1182" y="533"/>
                  </a:lnTo>
                  <a:lnTo>
                    <a:pt x="1174" y="543"/>
                  </a:lnTo>
                  <a:lnTo>
                    <a:pt x="1162" y="553"/>
                  </a:lnTo>
                  <a:lnTo>
                    <a:pt x="1146" y="563"/>
                  </a:lnTo>
                  <a:lnTo>
                    <a:pt x="1132" y="571"/>
                  </a:lnTo>
                  <a:lnTo>
                    <a:pt x="1118" y="579"/>
                  </a:lnTo>
                  <a:lnTo>
                    <a:pt x="1106" y="583"/>
                  </a:lnTo>
                  <a:lnTo>
                    <a:pt x="1096" y="593"/>
                  </a:lnTo>
                  <a:lnTo>
                    <a:pt x="1084" y="605"/>
                  </a:lnTo>
                  <a:lnTo>
                    <a:pt x="1078" y="619"/>
                  </a:lnTo>
                  <a:lnTo>
                    <a:pt x="1082" y="637"/>
                  </a:lnTo>
                  <a:lnTo>
                    <a:pt x="1088" y="649"/>
                  </a:lnTo>
                  <a:lnTo>
                    <a:pt x="1100" y="659"/>
                  </a:lnTo>
                  <a:lnTo>
                    <a:pt x="1106" y="667"/>
                  </a:lnTo>
                  <a:lnTo>
                    <a:pt x="1116" y="673"/>
                  </a:lnTo>
                  <a:lnTo>
                    <a:pt x="1116" y="681"/>
                  </a:lnTo>
                  <a:lnTo>
                    <a:pt x="1106" y="689"/>
                  </a:lnTo>
                  <a:lnTo>
                    <a:pt x="1096" y="697"/>
                  </a:lnTo>
                  <a:lnTo>
                    <a:pt x="1086" y="707"/>
                  </a:lnTo>
                  <a:lnTo>
                    <a:pt x="1078" y="715"/>
                  </a:lnTo>
                  <a:lnTo>
                    <a:pt x="1078" y="727"/>
                  </a:lnTo>
                  <a:lnTo>
                    <a:pt x="1078" y="743"/>
                  </a:lnTo>
                  <a:lnTo>
                    <a:pt x="1086" y="751"/>
                  </a:lnTo>
                  <a:lnTo>
                    <a:pt x="1094" y="759"/>
                  </a:lnTo>
                  <a:lnTo>
                    <a:pt x="1108" y="763"/>
                  </a:lnTo>
                  <a:lnTo>
                    <a:pt x="1124" y="769"/>
                  </a:lnTo>
                  <a:lnTo>
                    <a:pt x="1140" y="773"/>
                  </a:lnTo>
                  <a:lnTo>
                    <a:pt x="1148" y="785"/>
                  </a:lnTo>
                  <a:lnTo>
                    <a:pt x="1154" y="795"/>
                  </a:lnTo>
                  <a:lnTo>
                    <a:pt x="1160" y="805"/>
                  </a:lnTo>
                  <a:lnTo>
                    <a:pt x="1162" y="819"/>
                  </a:lnTo>
                  <a:lnTo>
                    <a:pt x="1162" y="839"/>
                  </a:lnTo>
                  <a:lnTo>
                    <a:pt x="1162" y="853"/>
                  </a:lnTo>
                  <a:lnTo>
                    <a:pt x="1162" y="875"/>
                  </a:lnTo>
                  <a:lnTo>
                    <a:pt x="1162" y="889"/>
                  </a:lnTo>
                  <a:lnTo>
                    <a:pt x="1162" y="901"/>
                  </a:lnTo>
                  <a:lnTo>
                    <a:pt x="1160" y="917"/>
                  </a:lnTo>
                  <a:lnTo>
                    <a:pt x="1160" y="931"/>
                  </a:lnTo>
                  <a:lnTo>
                    <a:pt x="1160" y="941"/>
                  </a:lnTo>
                  <a:lnTo>
                    <a:pt x="1154" y="957"/>
                  </a:lnTo>
                  <a:lnTo>
                    <a:pt x="1150" y="969"/>
                  </a:lnTo>
                  <a:lnTo>
                    <a:pt x="1138" y="963"/>
                  </a:lnTo>
                  <a:lnTo>
                    <a:pt x="1128" y="955"/>
                  </a:lnTo>
                  <a:lnTo>
                    <a:pt x="1120" y="947"/>
                  </a:lnTo>
                  <a:lnTo>
                    <a:pt x="1110" y="937"/>
                  </a:lnTo>
                  <a:lnTo>
                    <a:pt x="1104" y="939"/>
                  </a:lnTo>
                  <a:lnTo>
                    <a:pt x="1102" y="949"/>
                  </a:lnTo>
                  <a:lnTo>
                    <a:pt x="1102" y="969"/>
                  </a:lnTo>
                  <a:lnTo>
                    <a:pt x="1102" y="987"/>
                  </a:lnTo>
                  <a:lnTo>
                    <a:pt x="1102" y="1005"/>
                  </a:lnTo>
                  <a:lnTo>
                    <a:pt x="1112" y="1015"/>
                  </a:lnTo>
                  <a:lnTo>
                    <a:pt x="1120" y="1031"/>
                  </a:lnTo>
                  <a:lnTo>
                    <a:pt x="1102" y="1025"/>
                  </a:lnTo>
                  <a:lnTo>
                    <a:pt x="1086" y="1025"/>
                  </a:lnTo>
                  <a:lnTo>
                    <a:pt x="1060" y="1025"/>
                  </a:lnTo>
                  <a:lnTo>
                    <a:pt x="1044" y="1025"/>
                  </a:lnTo>
                  <a:lnTo>
                    <a:pt x="1030" y="1031"/>
                  </a:lnTo>
                  <a:lnTo>
                    <a:pt x="1016" y="1031"/>
                  </a:lnTo>
                  <a:lnTo>
                    <a:pt x="998" y="1031"/>
                  </a:lnTo>
                  <a:lnTo>
                    <a:pt x="987" y="1031"/>
                  </a:lnTo>
                  <a:lnTo>
                    <a:pt x="973" y="1031"/>
                  </a:lnTo>
                  <a:lnTo>
                    <a:pt x="963" y="1023"/>
                  </a:lnTo>
                  <a:lnTo>
                    <a:pt x="949" y="1019"/>
                  </a:lnTo>
                  <a:lnTo>
                    <a:pt x="933" y="1017"/>
                  </a:lnTo>
                  <a:lnTo>
                    <a:pt x="923" y="1017"/>
                  </a:lnTo>
                  <a:lnTo>
                    <a:pt x="913" y="1023"/>
                  </a:lnTo>
                  <a:lnTo>
                    <a:pt x="899" y="1039"/>
                  </a:lnTo>
                  <a:lnTo>
                    <a:pt x="887" y="1049"/>
                  </a:lnTo>
                  <a:lnTo>
                    <a:pt x="875" y="1063"/>
                  </a:lnTo>
                  <a:lnTo>
                    <a:pt x="861" y="1073"/>
                  </a:lnTo>
                  <a:lnTo>
                    <a:pt x="847" y="1083"/>
                  </a:lnTo>
                  <a:lnTo>
                    <a:pt x="833" y="1091"/>
                  </a:lnTo>
                  <a:lnTo>
                    <a:pt x="821" y="1097"/>
                  </a:lnTo>
                  <a:lnTo>
                    <a:pt x="807" y="109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"/>
            <p:cNvSpPr>
              <a:spLocks/>
            </p:cNvSpPr>
            <p:nvPr/>
          </p:nvSpPr>
          <p:spPr bwMode="auto">
            <a:xfrm>
              <a:off x="1365426" y="3575034"/>
              <a:ext cx="1249154" cy="1035348"/>
            </a:xfrm>
            <a:custGeom>
              <a:avLst/>
              <a:gdLst>
                <a:gd name="T0" fmla="*/ 1600 w 1704"/>
                <a:gd name="T1" fmla="*/ 548 h 1413"/>
                <a:gd name="T2" fmla="*/ 1498 w 1704"/>
                <a:gd name="T3" fmla="*/ 490 h 1413"/>
                <a:gd name="T4" fmla="*/ 1372 w 1704"/>
                <a:gd name="T5" fmla="*/ 363 h 1413"/>
                <a:gd name="T6" fmla="*/ 1337 w 1704"/>
                <a:gd name="T7" fmla="*/ 376 h 1413"/>
                <a:gd name="T8" fmla="*/ 1252 w 1704"/>
                <a:gd name="T9" fmla="*/ 373 h 1413"/>
                <a:gd name="T10" fmla="*/ 1187 w 1704"/>
                <a:gd name="T11" fmla="*/ 347 h 1413"/>
                <a:gd name="T12" fmla="*/ 1131 w 1704"/>
                <a:gd name="T13" fmla="*/ 240 h 1413"/>
                <a:gd name="T14" fmla="*/ 1092 w 1704"/>
                <a:gd name="T15" fmla="*/ 243 h 1413"/>
                <a:gd name="T16" fmla="*/ 1030 w 1704"/>
                <a:gd name="T17" fmla="*/ 216 h 1413"/>
                <a:gd name="T18" fmla="*/ 1016 w 1704"/>
                <a:gd name="T19" fmla="*/ 148 h 1413"/>
                <a:gd name="T20" fmla="*/ 962 w 1704"/>
                <a:gd name="T21" fmla="*/ 160 h 1413"/>
                <a:gd name="T22" fmla="*/ 912 w 1704"/>
                <a:gd name="T23" fmla="*/ 118 h 1413"/>
                <a:gd name="T24" fmla="*/ 863 w 1704"/>
                <a:gd name="T25" fmla="*/ 115 h 1413"/>
                <a:gd name="T26" fmla="*/ 819 w 1704"/>
                <a:gd name="T27" fmla="*/ 101 h 1413"/>
                <a:gd name="T28" fmla="*/ 781 w 1704"/>
                <a:gd name="T29" fmla="*/ 48 h 1413"/>
                <a:gd name="T30" fmla="*/ 679 w 1704"/>
                <a:gd name="T31" fmla="*/ 81 h 1413"/>
                <a:gd name="T32" fmla="*/ 608 w 1704"/>
                <a:gd name="T33" fmla="*/ 48 h 1413"/>
                <a:gd name="T34" fmla="*/ 497 w 1704"/>
                <a:gd name="T35" fmla="*/ 9 h 1413"/>
                <a:gd name="T36" fmla="*/ 451 w 1704"/>
                <a:gd name="T37" fmla="*/ 56 h 1413"/>
                <a:gd name="T38" fmla="*/ 382 w 1704"/>
                <a:gd name="T39" fmla="*/ 141 h 1413"/>
                <a:gd name="T40" fmla="*/ 356 w 1704"/>
                <a:gd name="T41" fmla="*/ 123 h 1413"/>
                <a:gd name="T42" fmla="*/ 303 w 1704"/>
                <a:gd name="T43" fmla="*/ 160 h 1413"/>
                <a:gd name="T44" fmla="*/ 245 w 1704"/>
                <a:gd name="T45" fmla="*/ 214 h 1413"/>
                <a:gd name="T46" fmla="*/ 215 w 1704"/>
                <a:gd name="T47" fmla="*/ 346 h 1413"/>
                <a:gd name="T48" fmla="*/ 180 w 1704"/>
                <a:gd name="T49" fmla="*/ 374 h 1413"/>
                <a:gd name="T50" fmla="*/ 202 w 1704"/>
                <a:gd name="T51" fmla="*/ 445 h 1413"/>
                <a:gd name="T52" fmla="*/ 171 w 1704"/>
                <a:gd name="T53" fmla="*/ 482 h 1413"/>
                <a:gd name="T54" fmla="*/ 84 w 1704"/>
                <a:gd name="T55" fmla="*/ 418 h 1413"/>
                <a:gd name="T56" fmla="*/ 66 w 1704"/>
                <a:gd name="T57" fmla="*/ 472 h 1413"/>
                <a:gd name="T58" fmla="*/ 0 w 1704"/>
                <a:gd name="T59" fmla="*/ 555 h 1413"/>
                <a:gd name="T60" fmla="*/ 55 w 1704"/>
                <a:gd name="T61" fmla="*/ 564 h 1413"/>
                <a:gd name="T62" fmla="*/ 149 w 1704"/>
                <a:gd name="T63" fmla="*/ 645 h 1413"/>
                <a:gd name="T64" fmla="*/ 147 w 1704"/>
                <a:gd name="T65" fmla="*/ 751 h 1413"/>
                <a:gd name="T66" fmla="*/ 132 w 1704"/>
                <a:gd name="T67" fmla="*/ 765 h 1413"/>
                <a:gd name="T68" fmla="*/ 78 w 1704"/>
                <a:gd name="T69" fmla="*/ 792 h 1413"/>
                <a:gd name="T70" fmla="*/ 114 w 1704"/>
                <a:gd name="T71" fmla="*/ 863 h 1413"/>
                <a:gd name="T72" fmla="*/ 99 w 1704"/>
                <a:gd name="T73" fmla="*/ 942 h 1413"/>
                <a:gd name="T74" fmla="*/ 67 w 1704"/>
                <a:gd name="T75" fmla="*/ 995 h 1413"/>
                <a:gd name="T76" fmla="*/ 114 w 1704"/>
                <a:gd name="T77" fmla="*/ 1054 h 1413"/>
                <a:gd name="T78" fmla="*/ 184 w 1704"/>
                <a:gd name="T79" fmla="*/ 1105 h 1413"/>
                <a:gd name="T80" fmla="*/ 194 w 1704"/>
                <a:gd name="T81" fmla="*/ 1205 h 1413"/>
                <a:gd name="T82" fmla="*/ 270 w 1704"/>
                <a:gd name="T83" fmla="*/ 1322 h 1413"/>
                <a:gd name="T84" fmla="*/ 316 w 1704"/>
                <a:gd name="T85" fmla="*/ 1378 h 1413"/>
                <a:gd name="T86" fmla="*/ 393 w 1704"/>
                <a:gd name="T87" fmla="*/ 1412 h 1413"/>
                <a:gd name="T88" fmla="*/ 458 w 1704"/>
                <a:gd name="T89" fmla="*/ 1396 h 1413"/>
                <a:gd name="T90" fmla="*/ 595 w 1704"/>
                <a:gd name="T91" fmla="*/ 1303 h 1413"/>
                <a:gd name="T92" fmla="*/ 669 w 1704"/>
                <a:gd name="T93" fmla="*/ 1326 h 1413"/>
                <a:gd name="T94" fmla="*/ 778 w 1704"/>
                <a:gd name="T95" fmla="*/ 1226 h 1413"/>
                <a:gd name="T96" fmla="*/ 831 w 1704"/>
                <a:gd name="T97" fmla="*/ 1038 h 1413"/>
                <a:gd name="T98" fmla="*/ 928 w 1704"/>
                <a:gd name="T99" fmla="*/ 969 h 1413"/>
                <a:gd name="T100" fmla="*/ 977 w 1704"/>
                <a:gd name="T101" fmla="*/ 895 h 1413"/>
                <a:gd name="T102" fmla="*/ 955 w 1704"/>
                <a:gd name="T103" fmla="*/ 829 h 1413"/>
                <a:gd name="T104" fmla="*/ 1061 w 1704"/>
                <a:gd name="T105" fmla="*/ 782 h 1413"/>
                <a:gd name="T106" fmla="*/ 1139 w 1704"/>
                <a:gd name="T107" fmla="*/ 720 h 1413"/>
                <a:gd name="T108" fmla="*/ 1196 w 1704"/>
                <a:gd name="T109" fmla="*/ 710 h 1413"/>
                <a:gd name="T110" fmla="*/ 1252 w 1704"/>
                <a:gd name="T111" fmla="*/ 671 h 1413"/>
                <a:gd name="T112" fmla="*/ 1361 w 1704"/>
                <a:gd name="T113" fmla="*/ 677 h 1413"/>
                <a:gd name="T114" fmla="*/ 1430 w 1704"/>
                <a:gd name="T115" fmla="*/ 643 h 1413"/>
                <a:gd name="T116" fmla="*/ 1482 w 1704"/>
                <a:gd name="T117" fmla="*/ 698 h 1413"/>
                <a:gd name="T118" fmla="*/ 1549 w 1704"/>
                <a:gd name="T119" fmla="*/ 664 h 1413"/>
                <a:gd name="T120" fmla="*/ 1663 w 1704"/>
                <a:gd name="T121" fmla="*/ 655 h 1413"/>
                <a:gd name="T122" fmla="*/ 1701 w 1704"/>
                <a:gd name="T123" fmla="*/ 483 h 14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04"/>
                <a:gd name="T187" fmla="*/ 0 h 1413"/>
                <a:gd name="T188" fmla="*/ 1704 w 1704"/>
                <a:gd name="T189" fmla="*/ 1413 h 141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04" h="1413">
                  <a:moveTo>
                    <a:pt x="1701" y="483"/>
                  </a:moveTo>
                  <a:lnTo>
                    <a:pt x="1701" y="483"/>
                  </a:lnTo>
                  <a:lnTo>
                    <a:pt x="1681" y="504"/>
                  </a:lnTo>
                  <a:lnTo>
                    <a:pt x="1671" y="513"/>
                  </a:lnTo>
                  <a:lnTo>
                    <a:pt x="1662" y="522"/>
                  </a:lnTo>
                  <a:lnTo>
                    <a:pt x="1650" y="530"/>
                  </a:lnTo>
                  <a:lnTo>
                    <a:pt x="1640" y="536"/>
                  </a:lnTo>
                  <a:lnTo>
                    <a:pt x="1628" y="542"/>
                  </a:lnTo>
                  <a:lnTo>
                    <a:pt x="1616" y="545"/>
                  </a:lnTo>
                  <a:lnTo>
                    <a:pt x="1608" y="546"/>
                  </a:lnTo>
                  <a:lnTo>
                    <a:pt x="1600" y="548"/>
                  </a:lnTo>
                  <a:lnTo>
                    <a:pt x="1590" y="548"/>
                  </a:lnTo>
                  <a:lnTo>
                    <a:pt x="1581" y="546"/>
                  </a:lnTo>
                  <a:lnTo>
                    <a:pt x="1572" y="544"/>
                  </a:lnTo>
                  <a:lnTo>
                    <a:pt x="1564" y="542"/>
                  </a:lnTo>
                  <a:lnTo>
                    <a:pt x="1547" y="534"/>
                  </a:lnTo>
                  <a:lnTo>
                    <a:pt x="1530" y="526"/>
                  </a:lnTo>
                  <a:lnTo>
                    <a:pt x="1517" y="514"/>
                  </a:lnTo>
                  <a:lnTo>
                    <a:pt x="1511" y="509"/>
                  </a:lnTo>
                  <a:lnTo>
                    <a:pt x="1506" y="503"/>
                  </a:lnTo>
                  <a:lnTo>
                    <a:pt x="1502" y="497"/>
                  </a:lnTo>
                  <a:lnTo>
                    <a:pt x="1498" y="490"/>
                  </a:lnTo>
                  <a:lnTo>
                    <a:pt x="1483" y="476"/>
                  </a:lnTo>
                  <a:lnTo>
                    <a:pt x="1468" y="465"/>
                  </a:lnTo>
                  <a:lnTo>
                    <a:pt x="1438" y="443"/>
                  </a:lnTo>
                  <a:lnTo>
                    <a:pt x="1423" y="433"/>
                  </a:lnTo>
                  <a:lnTo>
                    <a:pt x="1408" y="421"/>
                  </a:lnTo>
                  <a:lnTo>
                    <a:pt x="1395" y="407"/>
                  </a:lnTo>
                  <a:lnTo>
                    <a:pt x="1381" y="391"/>
                  </a:lnTo>
                  <a:lnTo>
                    <a:pt x="1377" y="385"/>
                  </a:lnTo>
                  <a:lnTo>
                    <a:pt x="1375" y="380"/>
                  </a:lnTo>
                  <a:lnTo>
                    <a:pt x="1373" y="369"/>
                  </a:lnTo>
                  <a:lnTo>
                    <a:pt x="1372" y="363"/>
                  </a:lnTo>
                  <a:lnTo>
                    <a:pt x="1370" y="358"/>
                  </a:lnTo>
                  <a:lnTo>
                    <a:pt x="1367" y="352"/>
                  </a:lnTo>
                  <a:lnTo>
                    <a:pt x="1362" y="347"/>
                  </a:lnTo>
                  <a:lnTo>
                    <a:pt x="1359" y="351"/>
                  </a:lnTo>
                  <a:lnTo>
                    <a:pt x="1356" y="354"/>
                  </a:lnTo>
                  <a:lnTo>
                    <a:pt x="1351" y="365"/>
                  </a:lnTo>
                  <a:lnTo>
                    <a:pt x="1349" y="369"/>
                  </a:lnTo>
                  <a:lnTo>
                    <a:pt x="1345" y="373"/>
                  </a:lnTo>
                  <a:lnTo>
                    <a:pt x="1342" y="375"/>
                  </a:lnTo>
                  <a:lnTo>
                    <a:pt x="1337" y="376"/>
                  </a:lnTo>
                  <a:lnTo>
                    <a:pt x="1330" y="376"/>
                  </a:lnTo>
                  <a:lnTo>
                    <a:pt x="1323" y="374"/>
                  </a:lnTo>
                  <a:lnTo>
                    <a:pt x="1312" y="367"/>
                  </a:lnTo>
                  <a:lnTo>
                    <a:pt x="1299" y="361"/>
                  </a:lnTo>
                  <a:lnTo>
                    <a:pt x="1292" y="359"/>
                  </a:lnTo>
                  <a:lnTo>
                    <a:pt x="1285" y="358"/>
                  </a:lnTo>
                  <a:lnTo>
                    <a:pt x="1277" y="359"/>
                  </a:lnTo>
                  <a:lnTo>
                    <a:pt x="1269" y="361"/>
                  </a:lnTo>
                  <a:lnTo>
                    <a:pt x="1263" y="365"/>
                  </a:lnTo>
                  <a:lnTo>
                    <a:pt x="1258" y="369"/>
                  </a:lnTo>
                  <a:lnTo>
                    <a:pt x="1252" y="373"/>
                  </a:lnTo>
                  <a:lnTo>
                    <a:pt x="1245" y="376"/>
                  </a:lnTo>
                  <a:lnTo>
                    <a:pt x="1237" y="378"/>
                  </a:lnTo>
                  <a:lnTo>
                    <a:pt x="1227" y="380"/>
                  </a:lnTo>
                  <a:lnTo>
                    <a:pt x="1221" y="380"/>
                  </a:lnTo>
                  <a:lnTo>
                    <a:pt x="1215" y="378"/>
                  </a:lnTo>
                  <a:lnTo>
                    <a:pt x="1210" y="376"/>
                  </a:lnTo>
                  <a:lnTo>
                    <a:pt x="1206" y="374"/>
                  </a:lnTo>
                  <a:lnTo>
                    <a:pt x="1202" y="370"/>
                  </a:lnTo>
                  <a:lnTo>
                    <a:pt x="1199" y="367"/>
                  </a:lnTo>
                  <a:lnTo>
                    <a:pt x="1192" y="358"/>
                  </a:lnTo>
                  <a:lnTo>
                    <a:pt x="1187" y="347"/>
                  </a:lnTo>
                  <a:lnTo>
                    <a:pt x="1184" y="336"/>
                  </a:lnTo>
                  <a:lnTo>
                    <a:pt x="1177" y="311"/>
                  </a:lnTo>
                  <a:lnTo>
                    <a:pt x="1171" y="285"/>
                  </a:lnTo>
                  <a:lnTo>
                    <a:pt x="1168" y="273"/>
                  </a:lnTo>
                  <a:lnTo>
                    <a:pt x="1163" y="262"/>
                  </a:lnTo>
                  <a:lnTo>
                    <a:pt x="1158" y="253"/>
                  </a:lnTo>
                  <a:lnTo>
                    <a:pt x="1151" y="246"/>
                  </a:lnTo>
                  <a:lnTo>
                    <a:pt x="1146" y="244"/>
                  </a:lnTo>
                  <a:lnTo>
                    <a:pt x="1141" y="243"/>
                  </a:lnTo>
                  <a:lnTo>
                    <a:pt x="1137" y="241"/>
                  </a:lnTo>
                  <a:lnTo>
                    <a:pt x="1131" y="240"/>
                  </a:lnTo>
                  <a:lnTo>
                    <a:pt x="1129" y="241"/>
                  </a:lnTo>
                  <a:lnTo>
                    <a:pt x="1126" y="243"/>
                  </a:lnTo>
                  <a:lnTo>
                    <a:pt x="1122" y="248"/>
                  </a:lnTo>
                  <a:lnTo>
                    <a:pt x="1120" y="253"/>
                  </a:lnTo>
                  <a:lnTo>
                    <a:pt x="1117" y="254"/>
                  </a:lnTo>
                  <a:lnTo>
                    <a:pt x="1116" y="255"/>
                  </a:lnTo>
                  <a:lnTo>
                    <a:pt x="1112" y="255"/>
                  </a:lnTo>
                  <a:lnTo>
                    <a:pt x="1107" y="253"/>
                  </a:lnTo>
                  <a:lnTo>
                    <a:pt x="1102" y="252"/>
                  </a:lnTo>
                  <a:lnTo>
                    <a:pt x="1098" y="248"/>
                  </a:lnTo>
                  <a:lnTo>
                    <a:pt x="1092" y="243"/>
                  </a:lnTo>
                  <a:lnTo>
                    <a:pt x="1085" y="235"/>
                  </a:lnTo>
                  <a:lnTo>
                    <a:pt x="1079" y="228"/>
                  </a:lnTo>
                  <a:lnTo>
                    <a:pt x="1072" y="221"/>
                  </a:lnTo>
                  <a:lnTo>
                    <a:pt x="1068" y="218"/>
                  </a:lnTo>
                  <a:lnTo>
                    <a:pt x="1064" y="216"/>
                  </a:lnTo>
                  <a:lnTo>
                    <a:pt x="1060" y="215"/>
                  </a:lnTo>
                  <a:lnTo>
                    <a:pt x="1054" y="215"/>
                  </a:lnTo>
                  <a:lnTo>
                    <a:pt x="1046" y="216"/>
                  </a:lnTo>
                  <a:lnTo>
                    <a:pt x="1038" y="217"/>
                  </a:lnTo>
                  <a:lnTo>
                    <a:pt x="1032" y="217"/>
                  </a:lnTo>
                  <a:lnTo>
                    <a:pt x="1030" y="216"/>
                  </a:lnTo>
                  <a:lnTo>
                    <a:pt x="1027" y="215"/>
                  </a:lnTo>
                  <a:lnTo>
                    <a:pt x="1025" y="214"/>
                  </a:lnTo>
                  <a:lnTo>
                    <a:pt x="1023" y="210"/>
                  </a:lnTo>
                  <a:lnTo>
                    <a:pt x="1022" y="205"/>
                  </a:lnTo>
                  <a:lnTo>
                    <a:pt x="1021" y="200"/>
                  </a:lnTo>
                  <a:lnTo>
                    <a:pt x="1021" y="192"/>
                  </a:lnTo>
                  <a:lnTo>
                    <a:pt x="1019" y="183"/>
                  </a:lnTo>
                  <a:lnTo>
                    <a:pt x="1019" y="163"/>
                  </a:lnTo>
                  <a:lnTo>
                    <a:pt x="1018" y="155"/>
                  </a:lnTo>
                  <a:lnTo>
                    <a:pt x="1016" y="148"/>
                  </a:lnTo>
                  <a:lnTo>
                    <a:pt x="1014" y="145"/>
                  </a:lnTo>
                  <a:lnTo>
                    <a:pt x="1010" y="142"/>
                  </a:lnTo>
                  <a:lnTo>
                    <a:pt x="1007" y="141"/>
                  </a:lnTo>
                  <a:lnTo>
                    <a:pt x="1002" y="141"/>
                  </a:lnTo>
                  <a:lnTo>
                    <a:pt x="996" y="141"/>
                  </a:lnTo>
                  <a:lnTo>
                    <a:pt x="992" y="144"/>
                  </a:lnTo>
                  <a:lnTo>
                    <a:pt x="984" y="151"/>
                  </a:lnTo>
                  <a:lnTo>
                    <a:pt x="979" y="154"/>
                  </a:lnTo>
                  <a:lnTo>
                    <a:pt x="975" y="156"/>
                  </a:lnTo>
                  <a:lnTo>
                    <a:pt x="969" y="159"/>
                  </a:lnTo>
                  <a:lnTo>
                    <a:pt x="962" y="160"/>
                  </a:lnTo>
                  <a:lnTo>
                    <a:pt x="960" y="159"/>
                  </a:lnTo>
                  <a:lnTo>
                    <a:pt x="957" y="159"/>
                  </a:lnTo>
                  <a:lnTo>
                    <a:pt x="954" y="154"/>
                  </a:lnTo>
                  <a:lnTo>
                    <a:pt x="952" y="148"/>
                  </a:lnTo>
                  <a:lnTo>
                    <a:pt x="952" y="141"/>
                  </a:lnTo>
                  <a:lnTo>
                    <a:pt x="948" y="133"/>
                  </a:lnTo>
                  <a:lnTo>
                    <a:pt x="938" y="132"/>
                  </a:lnTo>
                  <a:lnTo>
                    <a:pt x="928" y="129"/>
                  </a:lnTo>
                  <a:lnTo>
                    <a:pt x="919" y="124"/>
                  </a:lnTo>
                  <a:lnTo>
                    <a:pt x="912" y="118"/>
                  </a:lnTo>
                  <a:lnTo>
                    <a:pt x="899" y="109"/>
                  </a:lnTo>
                  <a:lnTo>
                    <a:pt x="892" y="106"/>
                  </a:lnTo>
                  <a:lnTo>
                    <a:pt x="885" y="104"/>
                  </a:lnTo>
                  <a:lnTo>
                    <a:pt x="882" y="104"/>
                  </a:lnTo>
                  <a:lnTo>
                    <a:pt x="880" y="106"/>
                  </a:lnTo>
                  <a:lnTo>
                    <a:pt x="876" y="109"/>
                  </a:lnTo>
                  <a:lnTo>
                    <a:pt x="871" y="114"/>
                  </a:lnTo>
                  <a:lnTo>
                    <a:pt x="869" y="115"/>
                  </a:lnTo>
                  <a:lnTo>
                    <a:pt x="866" y="115"/>
                  </a:lnTo>
                  <a:lnTo>
                    <a:pt x="863" y="115"/>
                  </a:lnTo>
                  <a:lnTo>
                    <a:pt x="859" y="114"/>
                  </a:lnTo>
                  <a:lnTo>
                    <a:pt x="856" y="111"/>
                  </a:lnTo>
                  <a:lnTo>
                    <a:pt x="853" y="108"/>
                  </a:lnTo>
                  <a:lnTo>
                    <a:pt x="848" y="100"/>
                  </a:lnTo>
                  <a:lnTo>
                    <a:pt x="844" y="89"/>
                  </a:lnTo>
                  <a:lnTo>
                    <a:pt x="841" y="89"/>
                  </a:lnTo>
                  <a:lnTo>
                    <a:pt x="839" y="91"/>
                  </a:lnTo>
                  <a:lnTo>
                    <a:pt x="832" y="95"/>
                  </a:lnTo>
                  <a:lnTo>
                    <a:pt x="825" y="99"/>
                  </a:lnTo>
                  <a:lnTo>
                    <a:pt x="821" y="100"/>
                  </a:lnTo>
                  <a:lnTo>
                    <a:pt x="819" y="101"/>
                  </a:lnTo>
                  <a:lnTo>
                    <a:pt x="815" y="100"/>
                  </a:lnTo>
                  <a:lnTo>
                    <a:pt x="812" y="98"/>
                  </a:lnTo>
                  <a:lnTo>
                    <a:pt x="810" y="95"/>
                  </a:lnTo>
                  <a:lnTo>
                    <a:pt x="808" y="92"/>
                  </a:lnTo>
                  <a:lnTo>
                    <a:pt x="804" y="84"/>
                  </a:lnTo>
                  <a:lnTo>
                    <a:pt x="802" y="73"/>
                  </a:lnTo>
                  <a:lnTo>
                    <a:pt x="797" y="63"/>
                  </a:lnTo>
                  <a:lnTo>
                    <a:pt x="795" y="58"/>
                  </a:lnTo>
                  <a:lnTo>
                    <a:pt x="792" y="54"/>
                  </a:lnTo>
                  <a:lnTo>
                    <a:pt x="787" y="50"/>
                  </a:lnTo>
                  <a:lnTo>
                    <a:pt x="781" y="48"/>
                  </a:lnTo>
                  <a:lnTo>
                    <a:pt x="775" y="47"/>
                  </a:lnTo>
                  <a:lnTo>
                    <a:pt x="767" y="46"/>
                  </a:lnTo>
                  <a:lnTo>
                    <a:pt x="763" y="46"/>
                  </a:lnTo>
                  <a:lnTo>
                    <a:pt x="758" y="47"/>
                  </a:lnTo>
                  <a:lnTo>
                    <a:pt x="748" y="52"/>
                  </a:lnTo>
                  <a:lnTo>
                    <a:pt x="736" y="57"/>
                  </a:lnTo>
                  <a:lnTo>
                    <a:pt x="725" y="64"/>
                  </a:lnTo>
                  <a:lnTo>
                    <a:pt x="713" y="71"/>
                  </a:lnTo>
                  <a:lnTo>
                    <a:pt x="701" y="77"/>
                  </a:lnTo>
                  <a:lnTo>
                    <a:pt x="687" y="80"/>
                  </a:lnTo>
                  <a:lnTo>
                    <a:pt x="679" y="81"/>
                  </a:lnTo>
                  <a:lnTo>
                    <a:pt x="672" y="83"/>
                  </a:lnTo>
                  <a:lnTo>
                    <a:pt x="666" y="81"/>
                  </a:lnTo>
                  <a:lnTo>
                    <a:pt x="663" y="79"/>
                  </a:lnTo>
                  <a:lnTo>
                    <a:pt x="659" y="76"/>
                  </a:lnTo>
                  <a:lnTo>
                    <a:pt x="656" y="72"/>
                  </a:lnTo>
                  <a:lnTo>
                    <a:pt x="648" y="64"/>
                  </a:lnTo>
                  <a:lnTo>
                    <a:pt x="644" y="60"/>
                  </a:lnTo>
                  <a:lnTo>
                    <a:pt x="638" y="56"/>
                  </a:lnTo>
                  <a:lnTo>
                    <a:pt x="622" y="50"/>
                  </a:lnTo>
                  <a:lnTo>
                    <a:pt x="608" y="48"/>
                  </a:lnTo>
                  <a:lnTo>
                    <a:pt x="595" y="46"/>
                  </a:lnTo>
                  <a:lnTo>
                    <a:pt x="582" y="46"/>
                  </a:lnTo>
                  <a:lnTo>
                    <a:pt x="569" y="45"/>
                  </a:lnTo>
                  <a:lnTo>
                    <a:pt x="554" y="43"/>
                  </a:lnTo>
                  <a:lnTo>
                    <a:pt x="537" y="40"/>
                  </a:lnTo>
                  <a:lnTo>
                    <a:pt x="518" y="34"/>
                  </a:lnTo>
                  <a:lnTo>
                    <a:pt x="513" y="32"/>
                  </a:lnTo>
                  <a:lnTo>
                    <a:pt x="509" y="28"/>
                  </a:lnTo>
                  <a:lnTo>
                    <a:pt x="504" y="19"/>
                  </a:lnTo>
                  <a:lnTo>
                    <a:pt x="500" y="15"/>
                  </a:lnTo>
                  <a:lnTo>
                    <a:pt x="497" y="9"/>
                  </a:lnTo>
                  <a:lnTo>
                    <a:pt x="492" y="5"/>
                  </a:lnTo>
                  <a:lnTo>
                    <a:pt x="484" y="2"/>
                  </a:lnTo>
                  <a:lnTo>
                    <a:pt x="478" y="0"/>
                  </a:lnTo>
                  <a:lnTo>
                    <a:pt x="474" y="0"/>
                  </a:lnTo>
                  <a:lnTo>
                    <a:pt x="468" y="1"/>
                  </a:lnTo>
                  <a:lnTo>
                    <a:pt x="462" y="2"/>
                  </a:lnTo>
                  <a:lnTo>
                    <a:pt x="459" y="17"/>
                  </a:lnTo>
                  <a:lnTo>
                    <a:pt x="455" y="32"/>
                  </a:lnTo>
                  <a:lnTo>
                    <a:pt x="452" y="45"/>
                  </a:lnTo>
                  <a:lnTo>
                    <a:pt x="451" y="56"/>
                  </a:lnTo>
                  <a:lnTo>
                    <a:pt x="451" y="83"/>
                  </a:lnTo>
                  <a:lnTo>
                    <a:pt x="451" y="86"/>
                  </a:lnTo>
                  <a:lnTo>
                    <a:pt x="448" y="89"/>
                  </a:lnTo>
                  <a:lnTo>
                    <a:pt x="443" y="99"/>
                  </a:lnTo>
                  <a:lnTo>
                    <a:pt x="434" y="109"/>
                  </a:lnTo>
                  <a:lnTo>
                    <a:pt x="423" y="118"/>
                  </a:lnTo>
                  <a:lnTo>
                    <a:pt x="412" y="127"/>
                  </a:lnTo>
                  <a:lnTo>
                    <a:pt x="400" y="134"/>
                  </a:lnTo>
                  <a:lnTo>
                    <a:pt x="390" y="139"/>
                  </a:lnTo>
                  <a:lnTo>
                    <a:pt x="386" y="140"/>
                  </a:lnTo>
                  <a:lnTo>
                    <a:pt x="382" y="141"/>
                  </a:lnTo>
                  <a:lnTo>
                    <a:pt x="374" y="133"/>
                  </a:lnTo>
                  <a:lnTo>
                    <a:pt x="382" y="141"/>
                  </a:lnTo>
                  <a:lnTo>
                    <a:pt x="378" y="140"/>
                  </a:lnTo>
                  <a:lnTo>
                    <a:pt x="375" y="138"/>
                  </a:lnTo>
                  <a:lnTo>
                    <a:pt x="369" y="132"/>
                  </a:lnTo>
                  <a:lnTo>
                    <a:pt x="364" y="125"/>
                  </a:lnTo>
                  <a:lnTo>
                    <a:pt x="362" y="124"/>
                  </a:lnTo>
                  <a:lnTo>
                    <a:pt x="360" y="123"/>
                  </a:lnTo>
                  <a:lnTo>
                    <a:pt x="356" y="123"/>
                  </a:lnTo>
                  <a:lnTo>
                    <a:pt x="354" y="124"/>
                  </a:lnTo>
                  <a:lnTo>
                    <a:pt x="351" y="129"/>
                  </a:lnTo>
                  <a:lnTo>
                    <a:pt x="346" y="132"/>
                  </a:lnTo>
                  <a:lnTo>
                    <a:pt x="344" y="133"/>
                  </a:lnTo>
                  <a:lnTo>
                    <a:pt x="341" y="133"/>
                  </a:lnTo>
                  <a:lnTo>
                    <a:pt x="338" y="140"/>
                  </a:lnTo>
                  <a:lnTo>
                    <a:pt x="335" y="145"/>
                  </a:lnTo>
                  <a:lnTo>
                    <a:pt x="331" y="148"/>
                  </a:lnTo>
                  <a:lnTo>
                    <a:pt x="326" y="151"/>
                  </a:lnTo>
                  <a:lnTo>
                    <a:pt x="316" y="155"/>
                  </a:lnTo>
                  <a:lnTo>
                    <a:pt x="303" y="160"/>
                  </a:lnTo>
                  <a:lnTo>
                    <a:pt x="300" y="162"/>
                  </a:lnTo>
                  <a:lnTo>
                    <a:pt x="297" y="165"/>
                  </a:lnTo>
                  <a:lnTo>
                    <a:pt x="291" y="175"/>
                  </a:lnTo>
                  <a:lnTo>
                    <a:pt x="286" y="183"/>
                  </a:lnTo>
                  <a:lnTo>
                    <a:pt x="282" y="192"/>
                  </a:lnTo>
                  <a:lnTo>
                    <a:pt x="276" y="201"/>
                  </a:lnTo>
                  <a:lnTo>
                    <a:pt x="271" y="205"/>
                  </a:lnTo>
                  <a:lnTo>
                    <a:pt x="267" y="208"/>
                  </a:lnTo>
                  <a:lnTo>
                    <a:pt x="261" y="210"/>
                  </a:lnTo>
                  <a:lnTo>
                    <a:pt x="254" y="213"/>
                  </a:lnTo>
                  <a:lnTo>
                    <a:pt x="245" y="214"/>
                  </a:lnTo>
                  <a:lnTo>
                    <a:pt x="234" y="215"/>
                  </a:lnTo>
                  <a:lnTo>
                    <a:pt x="229" y="241"/>
                  </a:lnTo>
                  <a:lnTo>
                    <a:pt x="222" y="266"/>
                  </a:lnTo>
                  <a:lnTo>
                    <a:pt x="215" y="286"/>
                  </a:lnTo>
                  <a:lnTo>
                    <a:pt x="209" y="309"/>
                  </a:lnTo>
                  <a:lnTo>
                    <a:pt x="208" y="317"/>
                  </a:lnTo>
                  <a:lnTo>
                    <a:pt x="209" y="324"/>
                  </a:lnTo>
                  <a:lnTo>
                    <a:pt x="213" y="336"/>
                  </a:lnTo>
                  <a:lnTo>
                    <a:pt x="214" y="340"/>
                  </a:lnTo>
                  <a:lnTo>
                    <a:pt x="215" y="346"/>
                  </a:lnTo>
                  <a:lnTo>
                    <a:pt x="214" y="352"/>
                  </a:lnTo>
                  <a:lnTo>
                    <a:pt x="213" y="358"/>
                  </a:lnTo>
                  <a:lnTo>
                    <a:pt x="209" y="361"/>
                  </a:lnTo>
                  <a:lnTo>
                    <a:pt x="206" y="363"/>
                  </a:lnTo>
                  <a:lnTo>
                    <a:pt x="201" y="365"/>
                  </a:lnTo>
                  <a:lnTo>
                    <a:pt x="195" y="366"/>
                  </a:lnTo>
                  <a:lnTo>
                    <a:pt x="186" y="366"/>
                  </a:lnTo>
                  <a:lnTo>
                    <a:pt x="179" y="365"/>
                  </a:lnTo>
                  <a:lnTo>
                    <a:pt x="179" y="369"/>
                  </a:lnTo>
                  <a:lnTo>
                    <a:pt x="180" y="374"/>
                  </a:lnTo>
                  <a:lnTo>
                    <a:pt x="184" y="381"/>
                  </a:lnTo>
                  <a:lnTo>
                    <a:pt x="188" y="388"/>
                  </a:lnTo>
                  <a:lnTo>
                    <a:pt x="194" y="393"/>
                  </a:lnTo>
                  <a:lnTo>
                    <a:pt x="200" y="399"/>
                  </a:lnTo>
                  <a:lnTo>
                    <a:pt x="204" y="406"/>
                  </a:lnTo>
                  <a:lnTo>
                    <a:pt x="208" y="414"/>
                  </a:lnTo>
                  <a:lnTo>
                    <a:pt x="208" y="419"/>
                  </a:lnTo>
                  <a:lnTo>
                    <a:pt x="209" y="424"/>
                  </a:lnTo>
                  <a:lnTo>
                    <a:pt x="208" y="431"/>
                  </a:lnTo>
                  <a:lnTo>
                    <a:pt x="204" y="438"/>
                  </a:lnTo>
                  <a:lnTo>
                    <a:pt x="202" y="445"/>
                  </a:lnTo>
                  <a:lnTo>
                    <a:pt x="201" y="453"/>
                  </a:lnTo>
                  <a:lnTo>
                    <a:pt x="198" y="465"/>
                  </a:lnTo>
                  <a:lnTo>
                    <a:pt x="194" y="466"/>
                  </a:lnTo>
                  <a:lnTo>
                    <a:pt x="192" y="469"/>
                  </a:lnTo>
                  <a:lnTo>
                    <a:pt x="188" y="475"/>
                  </a:lnTo>
                  <a:lnTo>
                    <a:pt x="187" y="477"/>
                  </a:lnTo>
                  <a:lnTo>
                    <a:pt x="185" y="481"/>
                  </a:lnTo>
                  <a:lnTo>
                    <a:pt x="183" y="482"/>
                  </a:lnTo>
                  <a:lnTo>
                    <a:pt x="179" y="483"/>
                  </a:lnTo>
                  <a:lnTo>
                    <a:pt x="171" y="482"/>
                  </a:lnTo>
                  <a:lnTo>
                    <a:pt x="163" y="480"/>
                  </a:lnTo>
                  <a:lnTo>
                    <a:pt x="156" y="476"/>
                  </a:lnTo>
                  <a:lnTo>
                    <a:pt x="149" y="473"/>
                  </a:lnTo>
                  <a:lnTo>
                    <a:pt x="143" y="467"/>
                  </a:lnTo>
                  <a:lnTo>
                    <a:pt x="138" y="462"/>
                  </a:lnTo>
                  <a:lnTo>
                    <a:pt x="127" y="450"/>
                  </a:lnTo>
                  <a:lnTo>
                    <a:pt x="117" y="438"/>
                  </a:lnTo>
                  <a:lnTo>
                    <a:pt x="108" y="427"/>
                  </a:lnTo>
                  <a:lnTo>
                    <a:pt x="102" y="423"/>
                  </a:lnTo>
                  <a:lnTo>
                    <a:pt x="96" y="420"/>
                  </a:lnTo>
                  <a:lnTo>
                    <a:pt x="91" y="418"/>
                  </a:lnTo>
                  <a:lnTo>
                    <a:pt x="84" y="418"/>
                  </a:lnTo>
                  <a:lnTo>
                    <a:pt x="80" y="418"/>
                  </a:lnTo>
                  <a:lnTo>
                    <a:pt x="78" y="419"/>
                  </a:lnTo>
                  <a:lnTo>
                    <a:pt x="74" y="422"/>
                  </a:lnTo>
                  <a:lnTo>
                    <a:pt x="72" y="427"/>
                  </a:lnTo>
                  <a:lnTo>
                    <a:pt x="71" y="433"/>
                  </a:lnTo>
                  <a:lnTo>
                    <a:pt x="72" y="445"/>
                  </a:lnTo>
                  <a:lnTo>
                    <a:pt x="73" y="453"/>
                  </a:lnTo>
                  <a:lnTo>
                    <a:pt x="72" y="460"/>
                  </a:lnTo>
                  <a:lnTo>
                    <a:pt x="70" y="466"/>
                  </a:lnTo>
                  <a:lnTo>
                    <a:pt x="66" y="472"/>
                  </a:lnTo>
                  <a:lnTo>
                    <a:pt x="62" y="476"/>
                  </a:lnTo>
                  <a:lnTo>
                    <a:pt x="49" y="485"/>
                  </a:lnTo>
                  <a:lnTo>
                    <a:pt x="36" y="494"/>
                  </a:lnTo>
                  <a:lnTo>
                    <a:pt x="23" y="504"/>
                  </a:lnTo>
                  <a:lnTo>
                    <a:pt x="17" y="509"/>
                  </a:lnTo>
                  <a:lnTo>
                    <a:pt x="11" y="514"/>
                  </a:lnTo>
                  <a:lnTo>
                    <a:pt x="6" y="521"/>
                  </a:lnTo>
                  <a:lnTo>
                    <a:pt x="3" y="528"/>
                  </a:lnTo>
                  <a:lnTo>
                    <a:pt x="1" y="536"/>
                  </a:lnTo>
                  <a:lnTo>
                    <a:pt x="0" y="545"/>
                  </a:lnTo>
                  <a:lnTo>
                    <a:pt x="0" y="555"/>
                  </a:lnTo>
                  <a:lnTo>
                    <a:pt x="2" y="561"/>
                  </a:lnTo>
                  <a:lnTo>
                    <a:pt x="4" y="567"/>
                  </a:lnTo>
                  <a:lnTo>
                    <a:pt x="8" y="572"/>
                  </a:lnTo>
                  <a:lnTo>
                    <a:pt x="11" y="574"/>
                  </a:lnTo>
                  <a:lnTo>
                    <a:pt x="17" y="576"/>
                  </a:lnTo>
                  <a:lnTo>
                    <a:pt x="23" y="578"/>
                  </a:lnTo>
                  <a:lnTo>
                    <a:pt x="28" y="578"/>
                  </a:lnTo>
                  <a:lnTo>
                    <a:pt x="39" y="576"/>
                  </a:lnTo>
                  <a:lnTo>
                    <a:pt x="46" y="574"/>
                  </a:lnTo>
                  <a:lnTo>
                    <a:pt x="51" y="568"/>
                  </a:lnTo>
                  <a:lnTo>
                    <a:pt x="55" y="564"/>
                  </a:lnTo>
                  <a:lnTo>
                    <a:pt x="65" y="579"/>
                  </a:lnTo>
                  <a:lnTo>
                    <a:pt x="74" y="595"/>
                  </a:lnTo>
                  <a:lnTo>
                    <a:pt x="82" y="610"/>
                  </a:lnTo>
                  <a:lnTo>
                    <a:pt x="92" y="622"/>
                  </a:lnTo>
                  <a:lnTo>
                    <a:pt x="95" y="626"/>
                  </a:lnTo>
                  <a:lnTo>
                    <a:pt x="101" y="628"/>
                  </a:lnTo>
                  <a:lnTo>
                    <a:pt x="111" y="632"/>
                  </a:lnTo>
                  <a:lnTo>
                    <a:pt x="134" y="639"/>
                  </a:lnTo>
                  <a:lnTo>
                    <a:pt x="145" y="642"/>
                  </a:lnTo>
                  <a:lnTo>
                    <a:pt x="149" y="645"/>
                  </a:lnTo>
                  <a:lnTo>
                    <a:pt x="153" y="649"/>
                  </a:lnTo>
                  <a:lnTo>
                    <a:pt x="156" y="652"/>
                  </a:lnTo>
                  <a:lnTo>
                    <a:pt x="160" y="657"/>
                  </a:lnTo>
                  <a:lnTo>
                    <a:pt x="161" y="664"/>
                  </a:lnTo>
                  <a:lnTo>
                    <a:pt x="161" y="671"/>
                  </a:lnTo>
                  <a:lnTo>
                    <a:pt x="161" y="678"/>
                  </a:lnTo>
                  <a:lnTo>
                    <a:pt x="158" y="683"/>
                  </a:lnTo>
                  <a:lnTo>
                    <a:pt x="154" y="697"/>
                  </a:lnTo>
                  <a:lnTo>
                    <a:pt x="147" y="709"/>
                  </a:lnTo>
                  <a:lnTo>
                    <a:pt x="142" y="718"/>
                  </a:lnTo>
                  <a:lnTo>
                    <a:pt x="147" y="751"/>
                  </a:lnTo>
                  <a:lnTo>
                    <a:pt x="149" y="746"/>
                  </a:lnTo>
                  <a:lnTo>
                    <a:pt x="154" y="740"/>
                  </a:lnTo>
                  <a:lnTo>
                    <a:pt x="161" y="734"/>
                  </a:lnTo>
                  <a:lnTo>
                    <a:pt x="168" y="730"/>
                  </a:lnTo>
                  <a:lnTo>
                    <a:pt x="163" y="734"/>
                  </a:lnTo>
                  <a:lnTo>
                    <a:pt x="157" y="740"/>
                  </a:lnTo>
                  <a:lnTo>
                    <a:pt x="148" y="751"/>
                  </a:lnTo>
                  <a:lnTo>
                    <a:pt x="140" y="762"/>
                  </a:lnTo>
                  <a:lnTo>
                    <a:pt x="135" y="764"/>
                  </a:lnTo>
                  <a:lnTo>
                    <a:pt x="132" y="765"/>
                  </a:lnTo>
                  <a:lnTo>
                    <a:pt x="130" y="765"/>
                  </a:lnTo>
                  <a:lnTo>
                    <a:pt x="128" y="764"/>
                  </a:lnTo>
                  <a:lnTo>
                    <a:pt x="125" y="761"/>
                  </a:lnTo>
                  <a:lnTo>
                    <a:pt x="120" y="755"/>
                  </a:lnTo>
                  <a:lnTo>
                    <a:pt x="114" y="758"/>
                  </a:lnTo>
                  <a:lnTo>
                    <a:pt x="105" y="763"/>
                  </a:lnTo>
                  <a:lnTo>
                    <a:pt x="97" y="770"/>
                  </a:lnTo>
                  <a:lnTo>
                    <a:pt x="89" y="777"/>
                  </a:lnTo>
                  <a:lnTo>
                    <a:pt x="84" y="784"/>
                  </a:lnTo>
                  <a:lnTo>
                    <a:pt x="78" y="792"/>
                  </a:lnTo>
                  <a:lnTo>
                    <a:pt x="74" y="800"/>
                  </a:lnTo>
                  <a:lnTo>
                    <a:pt x="73" y="807"/>
                  </a:lnTo>
                  <a:lnTo>
                    <a:pt x="74" y="816"/>
                  </a:lnTo>
                  <a:lnTo>
                    <a:pt x="77" y="825"/>
                  </a:lnTo>
                  <a:lnTo>
                    <a:pt x="81" y="832"/>
                  </a:lnTo>
                  <a:lnTo>
                    <a:pt x="87" y="838"/>
                  </a:lnTo>
                  <a:lnTo>
                    <a:pt x="99" y="847"/>
                  </a:lnTo>
                  <a:lnTo>
                    <a:pt x="104" y="853"/>
                  </a:lnTo>
                  <a:lnTo>
                    <a:pt x="109" y="857"/>
                  </a:lnTo>
                  <a:lnTo>
                    <a:pt x="114" y="863"/>
                  </a:lnTo>
                  <a:lnTo>
                    <a:pt x="116" y="869"/>
                  </a:lnTo>
                  <a:lnTo>
                    <a:pt x="117" y="876"/>
                  </a:lnTo>
                  <a:lnTo>
                    <a:pt x="117" y="883"/>
                  </a:lnTo>
                  <a:lnTo>
                    <a:pt x="116" y="895"/>
                  </a:lnTo>
                  <a:lnTo>
                    <a:pt x="116" y="900"/>
                  </a:lnTo>
                  <a:lnTo>
                    <a:pt x="117" y="904"/>
                  </a:lnTo>
                  <a:lnTo>
                    <a:pt x="114" y="909"/>
                  </a:lnTo>
                  <a:lnTo>
                    <a:pt x="110" y="914"/>
                  </a:lnTo>
                  <a:lnTo>
                    <a:pt x="105" y="924"/>
                  </a:lnTo>
                  <a:lnTo>
                    <a:pt x="102" y="933"/>
                  </a:lnTo>
                  <a:lnTo>
                    <a:pt x="99" y="942"/>
                  </a:lnTo>
                  <a:lnTo>
                    <a:pt x="95" y="947"/>
                  </a:lnTo>
                  <a:lnTo>
                    <a:pt x="91" y="952"/>
                  </a:lnTo>
                  <a:lnTo>
                    <a:pt x="79" y="959"/>
                  </a:lnTo>
                  <a:lnTo>
                    <a:pt x="73" y="963"/>
                  </a:lnTo>
                  <a:lnTo>
                    <a:pt x="70" y="968"/>
                  </a:lnTo>
                  <a:lnTo>
                    <a:pt x="66" y="972"/>
                  </a:lnTo>
                  <a:lnTo>
                    <a:pt x="65" y="978"/>
                  </a:lnTo>
                  <a:lnTo>
                    <a:pt x="65" y="985"/>
                  </a:lnTo>
                  <a:lnTo>
                    <a:pt x="66" y="991"/>
                  </a:lnTo>
                  <a:lnTo>
                    <a:pt x="67" y="995"/>
                  </a:lnTo>
                  <a:lnTo>
                    <a:pt x="70" y="999"/>
                  </a:lnTo>
                  <a:lnTo>
                    <a:pt x="72" y="1001"/>
                  </a:lnTo>
                  <a:lnTo>
                    <a:pt x="76" y="1003"/>
                  </a:lnTo>
                  <a:lnTo>
                    <a:pt x="81" y="1007"/>
                  </a:lnTo>
                  <a:lnTo>
                    <a:pt x="95" y="1012"/>
                  </a:lnTo>
                  <a:lnTo>
                    <a:pt x="101" y="1015"/>
                  </a:lnTo>
                  <a:lnTo>
                    <a:pt x="105" y="1020"/>
                  </a:lnTo>
                  <a:lnTo>
                    <a:pt x="110" y="1029"/>
                  </a:lnTo>
                  <a:lnTo>
                    <a:pt x="112" y="1038"/>
                  </a:lnTo>
                  <a:lnTo>
                    <a:pt x="114" y="1046"/>
                  </a:lnTo>
                  <a:lnTo>
                    <a:pt x="114" y="1054"/>
                  </a:lnTo>
                  <a:lnTo>
                    <a:pt x="115" y="1062"/>
                  </a:lnTo>
                  <a:lnTo>
                    <a:pt x="116" y="1069"/>
                  </a:lnTo>
                  <a:lnTo>
                    <a:pt x="118" y="1076"/>
                  </a:lnTo>
                  <a:lnTo>
                    <a:pt x="124" y="1082"/>
                  </a:lnTo>
                  <a:lnTo>
                    <a:pt x="131" y="1085"/>
                  </a:lnTo>
                  <a:lnTo>
                    <a:pt x="140" y="1089"/>
                  </a:lnTo>
                  <a:lnTo>
                    <a:pt x="161" y="1093"/>
                  </a:lnTo>
                  <a:lnTo>
                    <a:pt x="170" y="1097"/>
                  </a:lnTo>
                  <a:lnTo>
                    <a:pt x="179" y="1100"/>
                  </a:lnTo>
                  <a:lnTo>
                    <a:pt x="181" y="1102"/>
                  </a:lnTo>
                  <a:lnTo>
                    <a:pt x="184" y="1105"/>
                  </a:lnTo>
                  <a:lnTo>
                    <a:pt x="186" y="1108"/>
                  </a:lnTo>
                  <a:lnTo>
                    <a:pt x="186" y="1111"/>
                  </a:lnTo>
                  <a:lnTo>
                    <a:pt x="186" y="1152"/>
                  </a:lnTo>
                  <a:lnTo>
                    <a:pt x="185" y="1165"/>
                  </a:lnTo>
                  <a:lnTo>
                    <a:pt x="184" y="1175"/>
                  </a:lnTo>
                  <a:lnTo>
                    <a:pt x="184" y="1181"/>
                  </a:lnTo>
                  <a:lnTo>
                    <a:pt x="185" y="1187"/>
                  </a:lnTo>
                  <a:lnTo>
                    <a:pt x="187" y="1192"/>
                  </a:lnTo>
                  <a:lnTo>
                    <a:pt x="191" y="1199"/>
                  </a:lnTo>
                  <a:lnTo>
                    <a:pt x="194" y="1205"/>
                  </a:lnTo>
                  <a:lnTo>
                    <a:pt x="199" y="1208"/>
                  </a:lnTo>
                  <a:lnTo>
                    <a:pt x="203" y="1211"/>
                  </a:lnTo>
                  <a:lnTo>
                    <a:pt x="209" y="1212"/>
                  </a:lnTo>
                  <a:lnTo>
                    <a:pt x="214" y="1214"/>
                  </a:lnTo>
                  <a:lnTo>
                    <a:pt x="219" y="1216"/>
                  </a:lnTo>
                  <a:lnTo>
                    <a:pt x="224" y="1220"/>
                  </a:lnTo>
                  <a:lnTo>
                    <a:pt x="227" y="1226"/>
                  </a:lnTo>
                  <a:lnTo>
                    <a:pt x="268" y="1306"/>
                  </a:lnTo>
                  <a:lnTo>
                    <a:pt x="269" y="1312"/>
                  </a:lnTo>
                  <a:lnTo>
                    <a:pt x="270" y="1322"/>
                  </a:lnTo>
                  <a:lnTo>
                    <a:pt x="278" y="1347"/>
                  </a:lnTo>
                  <a:lnTo>
                    <a:pt x="286" y="1371"/>
                  </a:lnTo>
                  <a:lnTo>
                    <a:pt x="290" y="1381"/>
                  </a:lnTo>
                  <a:lnTo>
                    <a:pt x="293" y="1387"/>
                  </a:lnTo>
                  <a:lnTo>
                    <a:pt x="293" y="1382"/>
                  </a:lnTo>
                  <a:lnTo>
                    <a:pt x="294" y="1379"/>
                  </a:lnTo>
                  <a:lnTo>
                    <a:pt x="298" y="1376"/>
                  </a:lnTo>
                  <a:lnTo>
                    <a:pt x="303" y="1375"/>
                  </a:lnTo>
                  <a:lnTo>
                    <a:pt x="310" y="1376"/>
                  </a:lnTo>
                  <a:lnTo>
                    <a:pt x="316" y="1378"/>
                  </a:lnTo>
                  <a:lnTo>
                    <a:pt x="322" y="1379"/>
                  </a:lnTo>
                  <a:lnTo>
                    <a:pt x="326" y="1381"/>
                  </a:lnTo>
                  <a:lnTo>
                    <a:pt x="336" y="1388"/>
                  </a:lnTo>
                  <a:lnTo>
                    <a:pt x="344" y="1394"/>
                  </a:lnTo>
                  <a:lnTo>
                    <a:pt x="352" y="1401"/>
                  </a:lnTo>
                  <a:lnTo>
                    <a:pt x="361" y="1408"/>
                  </a:lnTo>
                  <a:lnTo>
                    <a:pt x="366" y="1410"/>
                  </a:lnTo>
                  <a:lnTo>
                    <a:pt x="371" y="1411"/>
                  </a:lnTo>
                  <a:lnTo>
                    <a:pt x="378" y="1412"/>
                  </a:lnTo>
                  <a:lnTo>
                    <a:pt x="385" y="1413"/>
                  </a:lnTo>
                  <a:lnTo>
                    <a:pt x="393" y="1412"/>
                  </a:lnTo>
                  <a:lnTo>
                    <a:pt x="400" y="1411"/>
                  </a:lnTo>
                  <a:lnTo>
                    <a:pt x="412" y="1408"/>
                  </a:lnTo>
                  <a:lnTo>
                    <a:pt x="423" y="1403"/>
                  </a:lnTo>
                  <a:lnTo>
                    <a:pt x="430" y="1402"/>
                  </a:lnTo>
                  <a:lnTo>
                    <a:pt x="436" y="1402"/>
                  </a:lnTo>
                  <a:lnTo>
                    <a:pt x="443" y="1403"/>
                  </a:lnTo>
                  <a:lnTo>
                    <a:pt x="448" y="1405"/>
                  </a:lnTo>
                  <a:lnTo>
                    <a:pt x="455" y="1409"/>
                  </a:lnTo>
                  <a:lnTo>
                    <a:pt x="455" y="1403"/>
                  </a:lnTo>
                  <a:lnTo>
                    <a:pt x="458" y="1396"/>
                  </a:lnTo>
                  <a:lnTo>
                    <a:pt x="460" y="1390"/>
                  </a:lnTo>
                  <a:lnTo>
                    <a:pt x="463" y="1383"/>
                  </a:lnTo>
                  <a:lnTo>
                    <a:pt x="472" y="1371"/>
                  </a:lnTo>
                  <a:lnTo>
                    <a:pt x="482" y="1358"/>
                  </a:lnTo>
                  <a:lnTo>
                    <a:pt x="492" y="1345"/>
                  </a:lnTo>
                  <a:lnTo>
                    <a:pt x="501" y="1332"/>
                  </a:lnTo>
                  <a:lnTo>
                    <a:pt x="508" y="1317"/>
                  </a:lnTo>
                  <a:lnTo>
                    <a:pt x="512" y="1310"/>
                  </a:lnTo>
                  <a:lnTo>
                    <a:pt x="513" y="1302"/>
                  </a:lnTo>
                  <a:lnTo>
                    <a:pt x="591" y="1302"/>
                  </a:lnTo>
                  <a:lnTo>
                    <a:pt x="595" y="1303"/>
                  </a:lnTo>
                  <a:lnTo>
                    <a:pt x="598" y="1304"/>
                  </a:lnTo>
                  <a:lnTo>
                    <a:pt x="605" y="1310"/>
                  </a:lnTo>
                  <a:lnTo>
                    <a:pt x="613" y="1317"/>
                  </a:lnTo>
                  <a:lnTo>
                    <a:pt x="621" y="1325"/>
                  </a:lnTo>
                  <a:lnTo>
                    <a:pt x="630" y="1334"/>
                  </a:lnTo>
                  <a:lnTo>
                    <a:pt x="640" y="1343"/>
                  </a:lnTo>
                  <a:lnTo>
                    <a:pt x="650" y="1350"/>
                  </a:lnTo>
                  <a:lnTo>
                    <a:pt x="655" y="1352"/>
                  </a:lnTo>
                  <a:lnTo>
                    <a:pt x="660" y="1353"/>
                  </a:lnTo>
                  <a:lnTo>
                    <a:pt x="666" y="1340"/>
                  </a:lnTo>
                  <a:lnTo>
                    <a:pt x="669" y="1326"/>
                  </a:lnTo>
                  <a:lnTo>
                    <a:pt x="671" y="1319"/>
                  </a:lnTo>
                  <a:lnTo>
                    <a:pt x="672" y="1313"/>
                  </a:lnTo>
                  <a:lnTo>
                    <a:pt x="672" y="1284"/>
                  </a:lnTo>
                  <a:lnTo>
                    <a:pt x="742" y="1236"/>
                  </a:lnTo>
                  <a:lnTo>
                    <a:pt x="751" y="1233"/>
                  </a:lnTo>
                  <a:lnTo>
                    <a:pt x="759" y="1229"/>
                  </a:lnTo>
                  <a:lnTo>
                    <a:pt x="768" y="1227"/>
                  </a:lnTo>
                  <a:lnTo>
                    <a:pt x="773" y="1226"/>
                  </a:lnTo>
                  <a:lnTo>
                    <a:pt x="778" y="1226"/>
                  </a:lnTo>
                  <a:lnTo>
                    <a:pt x="783" y="1219"/>
                  </a:lnTo>
                  <a:lnTo>
                    <a:pt x="790" y="1213"/>
                  </a:lnTo>
                  <a:lnTo>
                    <a:pt x="808" y="1200"/>
                  </a:lnTo>
                  <a:lnTo>
                    <a:pt x="817" y="1193"/>
                  </a:lnTo>
                  <a:lnTo>
                    <a:pt x="824" y="1185"/>
                  </a:lnTo>
                  <a:lnTo>
                    <a:pt x="826" y="1181"/>
                  </a:lnTo>
                  <a:lnTo>
                    <a:pt x="828" y="1175"/>
                  </a:lnTo>
                  <a:lnTo>
                    <a:pt x="829" y="1169"/>
                  </a:lnTo>
                  <a:lnTo>
                    <a:pt x="829" y="1162"/>
                  </a:lnTo>
                  <a:lnTo>
                    <a:pt x="829" y="1045"/>
                  </a:lnTo>
                  <a:lnTo>
                    <a:pt x="831" y="1038"/>
                  </a:lnTo>
                  <a:lnTo>
                    <a:pt x="832" y="1032"/>
                  </a:lnTo>
                  <a:lnTo>
                    <a:pt x="834" y="1027"/>
                  </a:lnTo>
                  <a:lnTo>
                    <a:pt x="838" y="1021"/>
                  </a:lnTo>
                  <a:lnTo>
                    <a:pt x="842" y="1016"/>
                  </a:lnTo>
                  <a:lnTo>
                    <a:pt x="847" y="1012"/>
                  </a:lnTo>
                  <a:lnTo>
                    <a:pt x="853" y="1008"/>
                  </a:lnTo>
                  <a:lnTo>
                    <a:pt x="859" y="1005"/>
                  </a:lnTo>
                  <a:lnTo>
                    <a:pt x="856" y="1005"/>
                  </a:lnTo>
                  <a:lnTo>
                    <a:pt x="890" y="990"/>
                  </a:lnTo>
                  <a:lnTo>
                    <a:pt x="910" y="979"/>
                  </a:lnTo>
                  <a:lnTo>
                    <a:pt x="928" y="969"/>
                  </a:lnTo>
                  <a:lnTo>
                    <a:pt x="938" y="963"/>
                  </a:lnTo>
                  <a:lnTo>
                    <a:pt x="946" y="957"/>
                  </a:lnTo>
                  <a:lnTo>
                    <a:pt x="954" y="951"/>
                  </a:lnTo>
                  <a:lnTo>
                    <a:pt x="960" y="944"/>
                  </a:lnTo>
                  <a:lnTo>
                    <a:pt x="964" y="936"/>
                  </a:lnTo>
                  <a:lnTo>
                    <a:pt x="968" y="928"/>
                  </a:lnTo>
                  <a:lnTo>
                    <a:pt x="970" y="918"/>
                  </a:lnTo>
                  <a:lnTo>
                    <a:pt x="969" y="909"/>
                  </a:lnTo>
                  <a:lnTo>
                    <a:pt x="970" y="904"/>
                  </a:lnTo>
                  <a:lnTo>
                    <a:pt x="973" y="900"/>
                  </a:lnTo>
                  <a:lnTo>
                    <a:pt x="977" y="895"/>
                  </a:lnTo>
                  <a:lnTo>
                    <a:pt x="980" y="891"/>
                  </a:lnTo>
                  <a:lnTo>
                    <a:pt x="980" y="877"/>
                  </a:lnTo>
                  <a:lnTo>
                    <a:pt x="968" y="873"/>
                  </a:lnTo>
                  <a:lnTo>
                    <a:pt x="963" y="871"/>
                  </a:lnTo>
                  <a:lnTo>
                    <a:pt x="958" y="868"/>
                  </a:lnTo>
                  <a:lnTo>
                    <a:pt x="955" y="864"/>
                  </a:lnTo>
                  <a:lnTo>
                    <a:pt x="953" y="858"/>
                  </a:lnTo>
                  <a:lnTo>
                    <a:pt x="952" y="852"/>
                  </a:lnTo>
                  <a:lnTo>
                    <a:pt x="952" y="842"/>
                  </a:lnTo>
                  <a:lnTo>
                    <a:pt x="955" y="829"/>
                  </a:lnTo>
                  <a:lnTo>
                    <a:pt x="954" y="827"/>
                  </a:lnTo>
                  <a:lnTo>
                    <a:pt x="956" y="823"/>
                  </a:lnTo>
                  <a:lnTo>
                    <a:pt x="958" y="818"/>
                  </a:lnTo>
                  <a:lnTo>
                    <a:pt x="963" y="814"/>
                  </a:lnTo>
                  <a:lnTo>
                    <a:pt x="966" y="810"/>
                  </a:lnTo>
                  <a:lnTo>
                    <a:pt x="977" y="804"/>
                  </a:lnTo>
                  <a:lnTo>
                    <a:pt x="988" y="799"/>
                  </a:lnTo>
                  <a:lnTo>
                    <a:pt x="1002" y="795"/>
                  </a:lnTo>
                  <a:lnTo>
                    <a:pt x="1016" y="792"/>
                  </a:lnTo>
                  <a:lnTo>
                    <a:pt x="1046" y="786"/>
                  </a:lnTo>
                  <a:lnTo>
                    <a:pt x="1061" y="782"/>
                  </a:lnTo>
                  <a:lnTo>
                    <a:pt x="1076" y="779"/>
                  </a:lnTo>
                  <a:lnTo>
                    <a:pt x="1090" y="774"/>
                  </a:lnTo>
                  <a:lnTo>
                    <a:pt x="1102" y="768"/>
                  </a:lnTo>
                  <a:lnTo>
                    <a:pt x="1113" y="759"/>
                  </a:lnTo>
                  <a:lnTo>
                    <a:pt x="1117" y="755"/>
                  </a:lnTo>
                  <a:lnTo>
                    <a:pt x="1121" y="749"/>
                  </a:lnTo>
                  <a:lnTo>
                    <a:pt x="1124" y="743"/>
                  </a:lnTo>
                  <a:lnTo>
                    <a:pt x="1128" y="736"/>
                  </a:lnTo>
                  <a:lnTo>
                    <a:pt x="1130" y="730"/>
                  </a:lnTo>
                  <a:lnTo>
                    <a:pt x="1131" y="721"/>
                  </a:lnTo>
                  <a:lnTo>
                    <a:pt x="1139" y="720"/>
                  </a:lnTo>
                  <a:lnTo>
                    <a:pt x="1145" y="717"/>
                  </a:lnTo>
                  <a:lnTo>
                    <a:pt x="1151" y="712"/>
                  </a:lnTo>
                  <a:lnTo>
                    <a:pt x="1156" y="706"/>
                  </a:lnTo>
                  <a:lnTo>
                    <a:pt x="1166" y="697"/>
                  </a:lnTo>
                  <a:lnTo>
                    <a:pt x="1170" y="694"/>
                  </a:lnTo>
                  <a:lnTo>
                    <a:pt x="1175" y="693"/>
                  </a:lnTo>
                  <a:lnTo>
                    <a:pt x="1181" y="694"/>
                  </a:lnTo>
                  <a:lnTo>
                    <a:pt x="1184" y="696"/>
                  </a:lnTo>
                  <a:lnTo>
                    <a:pt x="1189" y="701"/>
                  </a:lnTo>
                  <a:lnTo>
                    <a:pt x="1192" y="705"/>
                  </a:lnTo>
                  <a:lnTo>
                    <a:pt x="1196" y="710"/>
                  </a:lnTo>
                  <a:lnTo>
                    <a:pt x="1199" y="715"/>
                  </a:lnTo>
                  <a:lnTo>
                    <a:pt x="1202" y="717"/>
                  </a:lnTo>
                  <a:lnTo>
                    <a:pt x="1208" y="718"/>
                  </a:lnTo>
                  <a:lnTo>
                    <a:pt x="1219" y="717"/>
                  </a:lnTo>
                  <a:lnTo>
                    <a:pt x="1228" y="716"/>
                  </a:lnTo>
                  <a:lnTo>
                    <a:pt x="1235" y="712"/>
                  </a:lnTo>
                  <a:lnTo>
                    <a:pt x="1242" y="706"/>
                  </a:lnTo>
                  <a:lnTo>
                    <a:pt x="1246" y="700"/>
                  </a:lnTo>
                  <a:lnTo>
                    <a:pt x="1250" y="692"/>
                  </a:lnTo>
                  <a:lnTo>
                    <a:pt x="1252" y="682"/>
                  </a:lnTo>
                  <a:lnTo>
                    <a:pt x="1252" y="671"/>
                  </a:lnTo>
                  <a:lnTo>
                    <a:pt x="1292" y="671"/>
                  </a:lnTo>
                  <a:lnTo>
                    <a:pt x="1300" y="671"/>
                  </a:lnTo>
                  <a:lnTo>
                    <a:pt x="1304" y="672"/>
                  </a:lnTo>
                  <a:lnTo>
                    <a:pt x="1307" y="674"/>
                  </a:lnTo>
                  <a:lnTo>
                    <a:pt x="1307" y="671"/>
                  </a:lnTo>
                  <a:lnTo>
                    <a:pt x="1331" y="675"/>
                  </a:lnTo>
                  <a:lnTo>
                    <a:pt x="1344" y="677"/>
                  </a:lnTo>
                  <a:lnTo>
                    <a:pt x="1356" y="678"/>
                  </a:lnTo>
                  <a:lnTo>
                    <a:pt x="1361" y="677"/>
                  </a:lnTo>
                  <a:lnTo>
                    <a:pt x="1366" y="675"/>
                  </a:lnTo>
                  <a:lnTo>
                    <a:pt x="1376" y="672"/>
                  </a:lnTo>
                  <a:lnTo>
                    <a:pt x="1384" y="666"/>
                  </a:lnTo>
                  <a:lnTo>
                    <a:pt x="1392" y="659"/>
                  </a:lnTo>
                  <a:lnTo>
                    <a:pt x="1399" y="652"/>
                  </a:lnTo>
                  <a:lnTo>
                    <a:pt x="1406" y="647"/>
                  </a:lnTo>
                  <a:lnTo>
                    <a:pt x="1413" y="643"/>
                  </a:lnTo>
                  <a:lnTo>
                    <a:pt x="1418" y="642"/>
                  </a:lnTo>
                  <a:lnTo>
                    <a:pt x="1421" y="641"/>
                  </a:lnTo>
                  <a:lnTo>
                    <a:pt x="1427" y="642"/>
                  </a:lnTo>
                  <a:lnTo>
                    <a:pt x="1430" y="643"/>
                  </a:lnTo>
                  <a:lnTo>
                    <a:pt x="1434" y="644"/>
                  </a:lnTo>
                  <a:lnTo>
                    <a:pt x="1437" y="648"/>
                  </a:lnTo>
                  <a:lnTo>
                    <a:pt x="1441" y="654"/>
                  </a:lnTo>
                  <a:lnTo>
                    <a:pt x="1443" y="662"/>
                  </a:lnTo>
                  <a:lnTo>
                    <a:pt x="1448" y="678"/>
                  </a:lnTo>
                  <a:lnTo>
                    <a:pt x="1450" y="685"/>
                  </a:lnTo>
                  <a:lnTo>
                    <a:pt x="1452" y="687"/>
                  </a:lnTo>
                  <a:lnTo>
                    <a:pt x="1455" y="689"/>
                  </a:lnTo>
                  <a:lnTo>
                    <a:pt x="1459" y="692"/>
                  </a:lnTo>
                  <a:lnTo>
                    <a:pt x="1466" y="694"/>
                  </a:lnTo>
                  <a:lnTo>
                    <a:pt x="1482" y="698"/>
                  </a:lnTo>
                  <a:lnTo>
                    <a:pt x="1499" y="702"/>
                  </a:lnTo>
                  <a:lnTo>
                    <a:pt x="1513" y="703"/>
                  </a:lnTo>
                  <a:lnTo>
                    <a:pt x="1516" y="700"/>
                  </a:lnTo>
                  <a:lnTo>
                    <a:pt x="1520" y="696"/>
                  </a:lnTo>
                  <a:lnTo>
                    <a:pt x="1532" y="689"/>
                  </a:lnTo>
                  <a:lnTo>
                    <a:pt x="1535" y="686"/>
                  </a:lnTo>
                  <a:lnTo>
                    <a:pt x="1539" y="681"/>
                  </a:lnTo>
                  <a:lnTo>
                    <a:pt x="1543" y="672"/>
                  </a:lnTo>
                  <a:lnTo>
                    <a:pt x="1545" y="669"/>
                  </a:lnTo>
                  <a:lnTo>
                    <a:pt x="1549" y="664"/>
                  </a:lnTo>
                  <a:lnTo>
                    <a:pt x="1552" y="662"/>
                  </a:lnTo>
                  <a:lnTo>
                    <a:pt x="1557" y="659"/>
                  </a:lnTo>
                  <a:lnTo>
                    <a:pt x="1568" y="659"/>
                  </a:lnTo>
                  <a:lnTo>
                    <a:pt x="1585" y="660"/>
                  </a:lnTo>
                  <a:lnTo>
                    <a:pt x="1603" y="663"/>
                  </a:lnTo>
                  <a:lnTo>
                    <a:pt x="1623" y="663"/>
                  </a:lnTo>
                  <a:lnTo>
                    <a:pt x="1632" y="663"/>
                  </a:lnTo>
                  <a:lnTo>
                    <a:pt x="1641" y="663"/>
                  </a:lnTo>
                  <a:lnTo>
                    <a:pt x="1649" y="660"/>
                  </a:lnTo>
                  <a:lnTo>
                    <a:pt x="1657" y="658"/>
                  </a:lnTo>
                  <a:lnTo>
                    <a:pt x="1663" y="655"/>
                  </a:lnTo>
                  <a:lnTo>
                    <a:pt x="1667" y="650"/>
                  </a:lnTo>
                  <a:lnTo>
                    <a:pt x="1671" y="644"/>
                  </a:lnTo>
                  <a:lnTo>
                    <a:pt x="1672" y="637"/>
                  </a:lnTo>
                  <a:lnTo>
                    <a:pt x="1672" y="613"/>
                  </a:lnTo>
                  <a:lnTo>
                    <a:pt x="1676" y="594"/>
                  </a:lnTo>
                  <a:lnTo>
                    <a:pt x="1680" y="574"/>
                  </a:lnTo>
                  <a:lnTo>
                    <a:pt x="1685" y="557"/>
                  </a:lnTo>
                  <a:lnTo>
                    <a:pt x="1696" y="520"/>
                  </a:lnTo>
                  <a:lnTo>
                    <a:pt x="1701" y="499"/>
                  </a:lnTo>
                  <a:lnTo>
                    <a:pt x="1704" y="476"/>
                  </a:lnTo>
                  <a:lnTo>
                    <a:pt x="1701" y="48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60" name="Freeform 6"/>
            <p:cNvSpPr>
              <a:spLocks noEditPoints="1"/>
            </p:cNvSpPr>
            <p:nvPr/>
          </p:nvSpPr>
          <p:spPr bwMode="auto">
            <a:xfrm>
              <a:off x="1850150" y="3853275"/>
              <a:ext cx="1436602" cy="1426350"/>
            </a:xfrm>
            <a:custGeom>
              <a:avLst/>
              <a:gdLst>
                <a:gd name="T0" fmla="*/ 1614 w 1963"/>
                <a:gd name="T1" fmla="*/ 320 h 1946"/>
                <a:gd name="T2" fmla="*/ 1535 w 1963"/>
                <a:gd name="T3" fmla="*/ 278 h 1946"/>
                <a:gd name="T4" fmla="*/ 1468 w 1963"/>
                <a:gd name="T5" fmla="*/ 223 h 1946"/>
                <a:gd name="T6" fmla="*/ 1418 w 1963"/>
                <a:gd name="T7" fmla="*/ 284 h 1946"/>
                <a:gd name="T8" fmla="*/ 1339 w 1963"/>
                <a:gd name="T9" fmla="*/ 320 h 1946"/>
                <a:gd name="T10" fmla="*/ 1260 w 1963"/>
                <a:gd name="T11" fmla="*/ 294 h 1946"/>
                <a:gd name="T12" fmla="*/ 1169 w 1963"/>
                <a:gd name="T13" fmla="*/ 335 h 1946"/>
                <a:gd name="T14" fmla="*/ 1132 w 1963"/>
                <a:gd name="T15" fmla="*/ 226 h 1946"/>
                <a:gd name="T16" fmla="*/ 1182 w 1963"/>
                <a:gd name="T17" fmla="*/ 99 h 1946"/>
                <a:gd name="T18" fmla="*/ 1164 w 1963"/>
                <a:gd name="T19" fmla="*/ 5 h 1946"/>
                <a:gd name="T20" fmla="*/ 1036 w 1963"/>
                <a:gd name="T21" fmla="*/ 140 h 1946"/>
                <a:gd name="T22" fmla="*/ 925 w 1963"/>
                <a:gd name="T23" fmla="*/ 280 h 1946"/>
                <a:gd name="T24" fmla="*/ 839 w 1963"/>
                <a:gd name="T25" fmla="*/ 322 h 1946"/>
                <a:gd name="T26" fmla="*/ 761 w 1963"/>
                <a:gd name="T27" fmla="*/ 261 h 1946"/>
                <a:gd name="T28" fmla="*/ 592 w 1963"/>
                <a:gd name="T29" fmla="*/ 291 h 1946"/>
                <a:gd name="T30" fmla="*/ 524 w 1963"/>
                <a:gd name="T31" fmla="*/ 316 h 1946"/>
                <a:gd name="T32" fmla="*/ 455 w 1963"/>
                <a:gd name="T33" fmla="*/ 377 h 1946"/>
                <a:gd name="T34" fmla="*/ 292 w 1963"/>
                <a:gd name="T35" fmla="*/ 455 h 1946"/>
                <a:gd name="T36" fmla="*/ 309 w 1963"/>
                <a:gd name="T37" fmla="*/ 533 h 1946"/>
                <a:gd name="T38" fmla="*/ 182 w 1963"/>
                <a:gd name="T39" fmla="*/ 636 h 1946"/>
                <a:gd name="T40" fmla="*/ 123 w 1963"/>
                <a:gd name="T41" fmla="*/ 839 h 1946"/>
                <a:gd name="T42" fmla="*/ 1 w 1963"/>
                <a:gd name="T43" fmla="*/ 977 h 1946"/>
                <a:gd name="T44" fmla="*/ 71 w 1963"/>
                <a:gd name="T45" fmla="*/ 1044 h 1946"/>
                <a:gd name="T46" fmla="*/ 155 w 1963"/>
                <a:gd name="T47" fmla="*/ 1153 h 1946"/>
                <a:gd name="T48" fmla="*/ 156 w 1963"/>
                <a:gd name="T49" fmla="*/ 1209 h 1946"/>
                <a:gd name="T50" fmla="*/ 255 w 1963"/>
                <a:gd name="T51" fmla="*/ 1301 h 1946"/>
                <a:gd name="T52" fmla="*/ 292 w 1963"/>
                <a:gd name="T53" fmla="*/ 1455 h 1946"/>
                <a:gd name="T54" fmla="*/ 388 w 1963"/>
                <a:gd name="T55" fmla="*/ 1399 h 1946"/>
                <a:gd name="T56" fmla="*/ 510 w 1963"/>
                <a:gd name="T57" fmla="*/ 1373 h 1946"/>
                <a:gd name="T58" fmla="*/ 636 w 1963"/>
                <a:gd name="T59" fmla="*/ 1364 h 1946"/>
                <a:gd name="T60" fmla="*/ 734 w 1963"/>
                <a:gd name="T61" fmla="*/ 1420 h 1946"/>
                <a:gd name="T62" fmla="*/ 775 w 1963"/>
                <a:gd name="T63" fmla="*/ 1489 h 1946"/>
                <a:gd name="T64" fmla="*/ 856 w 1963"/>
                <a:gd name="T65" fmla="*/ 1625 h 1946"/>
                <a:gd name="T66" fmla="*/ 921 w 1963"/>
                <a:gd name="T67" fmla="*/ 1712 h 1946"/>
                <a:gd name="T68" fmla="*/ 1068 w 1963"/>
                <a:gd name="T69" fmla="*/ 1715 h 1946"/>
                <a:gd name="T70" fmla="*/ 1205 w 1963"/>
                <a:gd name="T71" fmla="*/ 1800 h 1946"/>
                <a:gd name="T72" fmla="*/ 1311 w 1963"/>
                <a:gd name="T73" fmla="*/ 1895 h 1946"/>
                <a:gd name="T74" fmla="*/ 1393 w 1963"/>
                <a:gd name="T75" fmla="*/ 1946 h 1946"/>
                <a:gd name="T76" fmla="*/ 1491 w 1963"/>
                <a:gd name="T77" fmla="*/ 1860 h 1946"/>
                <a:gd name="T78" fmla="*/ 1446 w 1963"/>
                <a:gd name="T79" fmla="*/ 1805 h 1946"/>
                <a:gd name="T80" fmla="*/ 1420 w 1963"/>
                <a:gd name="T81" fmla="*/ 1748 h 1946"/>
                <a:gd name="T82" fmla="*/ 1435 w 1963"/>
                <a:gd name="T83" fmla="*/ 1651 h 1946"/>
                <a:gd name="T84" fmla="*/ 1339 w 1963"/>
                <a:gd name="T85" fmla="*/ 1605 h 1946"/>
                <a:gd name="T86" fmla="*/ 1408 w 1963"/>
                <a:gd name="T87" fmla="*/ 1460 h 1946"/>
                <a:gd name="T88" fmla="*/ 1515 w 1963"/>
                <a:gd name="T89" fmla="*/ 1415 h 1946"/>
                <a:gd name="T90" fmla="*/ 1473 w 1963"/>
                <a:gd name="T91" fmla="*/ 1327 h 1946"/>
                <a:gd name="T92" fmla="*/ 1375 w 1963"/>
                <a:gd name="T93" fmla="*/ 1277 h 1946"/>
                <a:gd name="T94" fmla="*/ 1439 w 1963"/>
                <a:gd name="T95" fmla="*/ 1178 h 1946"/>
                <a:gd name="T96" fmla="*/ 1444 w 1963"/>
                <a:gd name="T97" fmla="*/ 1235 h 1946"/>
                <a:gd name="T98" fmla="*/ 1506 w 1963"/>
                <a:gd name="T99" fmla="*/ 1249 h 1946"/>
                <a:gd name="T100" fmla="*/ 1581 w 1963"/>
                <a:gd name="T101" fmla="*/ 1179 h 1946"/>
                <a:gd name="T102" fmla="*/ 1583 w 1963"/>
                <a:gd name="T103" fmla="*/ 1112 h 1946"/>
                <a:gd name="T104" fmla="*/ 1473 w 1963"/>
                <a:gd name="T105" fmla="*/ 1022 h 1946"/>
                <a:gd name="T106" fmla="*/ 1562 w 1963"/>
                <a:gd name="T107" fmla="*/ 945 h 1946"/>
                <a:gd name="T108" fmla="*/ 1651 w 1963"/>
                <a:gd name="T109" fmla="*/ 893 h 1946"/>
                <a:gd name="T110" fmla="*/ 1710 w 1963"/>
                <a:gd name="T111" fmla="*/ 833 h 1946"/>
                <a:gd name="T112" fmla="*/ 1755 w 1963"/>
                <a:gd name="T113" fmla="*/ 754 h 1946"/>
                <a:gd name="T114" fmla="*/ 1760 w 1963"/>
                <a:gd name="T115" fmla="*/ 670 h 1946"/>
                <a:gd name="T116" fmla="*/ 1841 w 1963"/>
                <a:gd name="T117" fmla="*/ 583 h 1946"/>
                <a:gd name="T118" fmla="*/ 1898 w 1963"/>
                <a:gd name="T119" fmla="*/ 362 h 1946"/>
                <a:gd name="T120" fmla="*/ 1605 w 1963"/>
                <a:gd name="T121" fmla="*/ 1102 h 19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63"/>
                <a:gd name="T184" fmla="*/ 0 h 1946"/>
                <a:gd name="T185" fmla="*/ 1963 w 1963"/>
                <a:gd name="T186" fmla="*/ 1946 h 19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63" h="1946">
                  <a:moveTo>
                    <a:pt x="1760" y="305"/>
                  </a:moveTo>
                  <a:lnTo>
                    <a:pt x="1760" y="305"/>
                  </a:lnTo>
                  <a:lnTo>
                    <a:pt x="1755" y="306"/>
                  </a:lnTo>
                  <a:lnTo>
                    <a:pt x="1750" y="307"/>
                  </a:lnTo>
                  <a:lnTo>
                    <a:pt x="1741" y="313"/>
                  </a:lnTo>
                  <a:lnTo>
                    <a:pt x="1736" y="315"/>
                  </a:lnTo>
                  <a:lnTo>
                    <a:pt x="1730" y="317"/>
                  </a:lnTo>
                  <a:lnTo>
                    <a:pt x="1725" y="320"/>
                  </a:lnTo>
                  <a:lnTo>
                    <a:pt x="1717" y="320"/>
                  </a:lnTo>
                  <a:lnTo>
                    <a:pt x="1689" y="320"/>
                  </a:lnTo>
                  <a:lnTo>
                    <a:pt x="1664" y="317"/>
                  </a:lnTo>
                  <a:lnTo>
                    <a:pt x="1639" y="316"/>
                  </a:lnTo>
                  <a:lnTo>
                    <a:pt x="1614" y="316"/>
                  </a:lnTo>
                  <a:lnTo>
                    <a:pt x="1614" y="320"/>
                  </a:lnTo>
                  <a:lnTo>
                    <a:pt x="1607" y="320"/>
                  </a:lnTo>
                  <a:lnTo>
                    <a:pt x="1601" y="318"/>
                  </a:lnTo>
                  <a:lnTo>
                    <a:pt x="1597" y="316"/>
                  </a:lnTo>
                  <a:lnTo>
                    <a:pt x="1592" y="314"/>
                  </a:lnTo>
                  <a:lnTo>
                    <a:pt x="1585" y="307"/>
                  </a:lnTo>
                  <a:lnTo>
                    <a:pt x="1578" y="300"/>
                  </a:lnTo>
                  <a:lnTo>
                    <a:pt x="1573" y="292"/>
                  </a:lnTo>
                  <a:lnTo>
                    <a:pt x="1567" y="285"/>
                  </a:lnTo>
                  <a:lnTo>
                    <a:pt x="1563" y="283"/>
                  </a:lnTo>
                  <a:lnTo>
                    <a:pt x="1560" y="282"/>
                  </a:lnTo>
                  <a:lnTo>
                    <a:pt x="1557" y="279"/>
                  </a:lnTo>
                  <a:lnTo>
                    <a:pt x="1552" y="279"/>
                  </a:lnTo>
                  <a:lnTo>
                    <a:pt x="1537" y="279"/>
                  </a:lnTo>
                  <a:lnTo>
                    <a:pt x="1535" y="278"/>
                  </a:lnTo>
                  <a:lnTo>
                    <a:pt x="1532" y="276"/>
                  </a:lnTo>
                  <a:lnTo>
                    <a:pt x="1530" y="269"/>
                  </a:lnTo>
                  <a:lnTo>
                    <a:pt x="1530" y="261"/>
                  </a:lnTo>
                  <a:lnTo>
                    <a:pt x="1530" y="253"/>
                  </a:lnTo>
                  <a:lnTo>
                    <a:pt x="1529" y="246"/>
                  </a:lnTo>
                  <a:lnTo>
                    <a:pt x="1528" y="239"/>
                  </a:lnTo>
                  <a:lnTo>
                    <a:pt x="1525" y="234"/>
                  </a:lnTo>
                  <a:lnTo>
                    <a:pt x="1522" y="230"/>
                  </a:lnTo>
                  <a:lnTo>
                    <a:pt x="1519" y="227"/>
                  </a:lnTo>
                  <a:lnTo>
                    <a:pt x="1514" y="225"/>
                  </a:lnTo>
                  <a:lnTo>
                    <a:pt x="1509" y="223"/>
                  </a:lnTo>
                  <a:lnTo>
                    <a:pt x="1504" y="222"/>
                  </a:lnTo>
                  <a:lnTo>
                    <a:pt x="1492" y="222"/>
                  </a:lnTo>
                  <a:lnTo>
                    <a:pt x="1481" y="223"/>
                  </a:lnTo>
                  <a:lnTo>
                    <a:pt x="1468" y="223"/>
                  </a:lnTo>
                  <a:lnTo>
                    <a:pt x="1456" y="224"/>
                  </a:lnTo>
                  <a:lnTo>
                    <a:pt x="1437" y="224"/>
                  </a:lnTo>
                  <a:lnTo>
                    <a:pt x="1430" y="223"/>
                  </a:lnTo>
                  <a:lnTo>
                    <a:pt x="1422" y="222"/>
                  </a:lnTo>
                  <a:lnTo>
                    <a:pt x="1415" y="221"/>
                  </a:lnTo>
                  <a:lnTo>
                    <a:pt x="1413" y="222"/>
                  </a:lnTo>
                  <a:lnTo>
                    <a:pt x="1413" y="224"/>
                  </a:lnTo>
                  <a:lnTo>
                    <a:pt x="1413" y="238"/>
                  </a:lnTo>
                  <a:lnTo>
                    <a:pt x="1416" y="251"/>
                  </a:lnTo>
                  <a:lnTo>
                    <a:pt x="1418" y="263"/>
                  </a:lnTo>
                  <a:lnTo>
                    <a:pt x="1420" y="279"/>
                  </a:lnTo>
                  <a:lnTo>
                    <a:pt x="1418" y="284"/>
                  </a:lnTo>
                  <a:lnTo>
                    <a:pt x="1417" y="289"/>
                  </a:lnTo>
                  <a:lnTo>
                    <a:pt x="1414" y="292"/>
                  </a:lnTo>
                  <a:lnTo>
                    <a:pt x="1410" y="294"/>
                  </a:lnTo>
                  <a:lnTo>
                    <a:pt x="1403" y="297"/>
                  </a:lnTo>
                  <a:lnTo>
                    <a:pt x="1398" y="298"/>
                  </a:lnTo>
                  <a:lnTo>
                    <a:pt x="1386" y="298"/>
                  </a:lnTo>
                  <a:lnTo>
                    <a:pt x="1378" y="299"/>
                  </a:lnTo>
                  <a:lnTo>
                    <a:pt x="1372" y="301"/>
                  </a:lnTo>
                  <a:lnTo>
                    <a:pt x="1367" y="305"/>
                  </a:lnTo>
                  <a:lnTo>
                    <a:pt x="1361" y="309"/>
                  </a:lnTo>
                  <a:lnTo>
                    <a:pt x="1356" y="313"/>
                  </a:lnTo>
                  <a:lnTo>
                    <a:pt x="1350" y="316"/>
                  </a:lnTo>
                  <a:lnTo>
                    <a:pt x="1345" y="318"/>
                  </a:lnTo>
                  <a:lnTo>
                    <a:pt x="1339" y="320"/>
                  </a:lnTo>
                  <a:lnTo>
                    <a:pt x="1333" y="320"/>
                  </a:lnTo>
                  <a:lnTo>
                    <a:pt x="1330" y="317"/>
                  </a:lnTo>
                  <a:lnTo>
                    <a:pt x="1326" y="313"/>
                  </a:lnTo>
                  <a:lnTo>
                    <a:pt x="1324" y="308"/>
                  </a:lnTo>
                  <a:lnTo>
                    <a:pt x="1322" y="303"/>
                  </a:lnTo>
                  <a:lnTo>
                    <a:pt x="1321" y="298"/>
                  </a:lnTo>
                  <a:lnTo>
                    <a:pt x="1319" y="286"/>
                  </a:lnTo>
                  <a:lnTo>
                    <a:pt x="1310" y="290"/>
                  </a:lnTo>
                  <a:lnTo>
                    <a:pt x="1303" y="293"/>
                  </a:lnTo>
                  <a:lnTo>
                    <a:pt x="1294" y="297"/>
                  </a:lnTo>
                  <a:lnTo>
                    <a:pt x="1289" y="298"/>
                  </a:lnTo>
                  <a:lnTo>
                    <a:pt x="1284" y="298"/>
                  </a:lnTo>
                  <a:lnTo>
                    <a:pt x="1271" y="297"/>
                  </a:lnTo>
                  <a:lnTo>
                    <a:pt x="1260" y="294"/>
                  </a:lnTo>
                  <a:lnTo>
                    <a:pt x="1249" y="292"/>
                  </a:lnTo>
                  <a:lnTo>
                    <a:pt x="1239" y="291"/>
                  </a:lnTo>
                  <a:lnTo>
                    <a:pt x="1233" y="291"/>
                  </a:lnTo>
                  <a:lnTo>
                    <a:pt x="1226" y="292"/>
                  </a:lnTo>
                  <a:lnTo>
                    <a:pt x="1222" y="294"/>
                  </a:lnTo>
                  <a:lnTo>
                    <a:pt x="1216" y="298"/>
                  </a:lnTo>
                  <a:lnTo>
                    <a:pt x="1208" y="305"/>
                  </a:lnTo>
                  <a:lnTo>
                    <a:pt x="1201" y="313"/>
                  </a:lnTo>
                  <a:lnTo>
                    <a:pt x="1194" y="321"/>
                  </a:lnTo>
                  <a:lnTo>
                    <a:pt x="1187" y="328"/>
                  </a:lnTo>
                  <a:lnTo>
                    <a:pt x="1180" y="332"/>
                  </a:lnTo>
                  <a:lnTo>
                    <a:pt x="1177" y="335"/>
                  </a:lnTo>
                  <a:lnTo>
                    <a:pt x="1172" y="335"/>
                  </a:lnTo>
                  <a:lnTo>
                    <a:pt x="1169" y="335"/>
                  </a:lnTo>
                  <a:lnTo>
                    <a:pt x="1164" y="333"/>
                  </a:lnTo>
                  <a:lnTo>
                    <a:pt x="1162" y="331"/>
                  </a:lnTo>
                  <a:lnTo>
                    <a:pt x="1159" y="328"/>
                  </a:lnTo>
                  <a:lnTo>
                    <a:pt x="1155" y="321"/>
                  </a:lnTo>
                  <a:lnTo>
                    <a:pt x="1151" y="313"/>
                  </a:lnTo>
                  <a:lnTo>
                    <a:pt x="1149" y="305"/>
                  </a:lnTo>
                  <a:lnTo>
                    <a:pt x="1146" y="295"/>
                  </a:lnTo>
                  <a:lnTo>
                    <a:pt x="1142" y="289"/>
                  </a:lnTo>
                  <a:lnTo>
                    <a:pt x="1140" y="285"/>
                  </a:lnTo>
                  <a:lnTo>
                    <a:pt x="1136" y="283"/>
                  </a:lnTo>
                  <a:lnTo>
                    <a:pt x="1155" y="239"/>
                  </a:lnTo>
                  <a:lnTo>
                    <a:pt x="1148" y="236"/>
                  </a:lnTo>
                  <a:lnTo>
                    <a:pt x="1139" y="232"/>
                  </a:lnTo>
                  <a:lnTo>
                    <a:pt x="1135" y="230"/>
                  </a:lnTo>
                  <a:lnTo>
                    <a:pt x="1132" y="226"/>
                  </a:lnTo>
                  <a:lnTo>
                    <a:pt x="1129" y="222"/>
                  </a:lnTo>
                  <a:lnTo>
                    <a:pt x="1129" y="217"/>
                  </a:lnTo>
                  <a:lnTo>
                    <a:pt x="1129" y="209"/>
                  </a:lnTo>
                  <a:lnTo>
                    <a:pt x="1132" y="203"/>
                  </a:lnTo>
                  <a:lnTo>
                    <a:pt x="1135" y="199"/>
                  </a:lnTo>
                  <a:lnTo>
                    <a:pt x="1139" y="195"/>
                  </a:lnTo>
                  <a:lnTo>
                    <a:pt x="1148" y="188"/>
                  </a:lnTo>
                  <a:lnTo>
                    <a:pt x="1151" y="185"/>
                  </a:lnTo>
                  <a:lnTo>
                    <a:pt x="1155" y="180"/>
                  </a:lnTo>
                  <a:lnTo>
                    <a:pt x="1159" y="169"/>
                  </a:lnTo>
                  <a:lnTo>
                    <a:pt x="1164" y="156"/>
                  </a:lnTo>
                  <a:lnTo>
                    <a:pt x="1172" y="129"/>
                  </a:lnTo>
                  <a:lnTo>
                    <a:pt x="1177" y="114"/>
                  </a:lnTo>
                  <a:lnTo>
                    <a:pt x="1182" y="99"/>
                  </a:lnTo>
                  <a:lnTo>
                    <a:pt x="1189" y="86"/>
                  </a:lnTo>
                  <a:lnTo>
                    <a:pt x="1199" y="73"/>
                  </a:lnTo>
                  <a:lnTo>
                    <a:pt x="1195" y="67"/>
                  </a:lnTo>
                  <a:lnTo>
                    <a:pt x="1194" y="61"/>
                  </a:lnTo>
                  <a:lnTo>
                    <a:pt x="1194" y="44"/>
                  </a:lnTo>
                  <a:lnTo>
                    <a:pt x="1194" y="36"/>
                  </a:lnTo>
                  <a:lnTo>
                    <a:pt x="1192" y="28"/>
                  </a:lnTo>
                  <a:lnTo>
                    <a:pt x="1189" y="19"/>
                  </a:lnTo>
                  <a:lnTo>
                    <a:pt x="1184" y="11"/>
                  </a:lnTo>
                  <a:lnTo>
                    <a:pt x="1181" y="8"/>
                  </a:lnTo>
                  <a:lnTo>
                    <a:pt x="1179" y="6"/>
                  </a:lnTo>
                  <a:lnTo>
                    <a:pt x="1176" y="5"/>
                  </a:lnTo>
                  <a:lnTo>
                    <a:pt x="1172" y="5"/>
                  </a:lnTo>
                  <a:lnTo>
                    <a:pt x="1164" y="5"/>
                  </a:lnTo>
                  <a:lnTo>
                    <a:pt x="1155" y="6"/>
                  </a:lnTo>
                  <a:lnTo>
                    <a:pt x="1147" y="9"/>
                  </a:lnTo>
                  <a:lnTo>
                    <a:pt x="1139" y="9"/>
                  </a:lnTo>
                  <a:lnTo>
                    <a:pt x="1136" y="8"/>
                  </a:lnTo>
                  <a:lnTo>
                    <a:pt x="1133" y="6"/>
                  </a:lnTo>
                  <a:lnTo>
                    <a:pt x="1131" y="3"/>
                  </a:lnTo>
                  <a:lnTo>
                    <a:pt x="1129" y="0"/>
                  </a:lnTo>
                  <a:lnTo>
                    <a:pt x="1118" y="9"/>
                  </a:lnTo>
                  <a:lnTo>
                    <a:pt x="1108" y="19"/>
                  </a:lnTo>
                  <a:lnTo>
                    <a:pt x="1087" y="42"/>
                  </a:lnTo>
                  <a:lnTo>
                    <a:pt x="1066" y="69"/>
                  </a:lnTo>
                  <a:lnTo>
                    <a:pt x="1044" y="96"/>
                  </a:lnTo>
                  <a:lnTo>
                    <a:pt x="1041" y="119"/>
                  </a:lnTo>
                  <a:lnTo>
                    <a:pt x="1036" y="140"/>
                  </a:lnTo>
                  <a:lnTo>
                    <a:pt x="1025" y="177"/>
                  </a:lnTo>
                  <a:lnTo>
                    <a:pt x="1020" y="194"/>
                  </a:lnTo>
                  <a:lnTo>
                    <a:pt x="1016" y="214"/>
                  </a:lnTo>
                  <a:lnTo>
                    <a:pt x="1012" y="233"/>
                  </a:lnTo>
                  <a:lnTo>
                    <a:pt x="1012" y="257"/>
                  </a:lnTo>
                  <a:lnTo>
                    <a:pt x="1011" y="264"/>
                  </a:lnTo>
                  <a:lnTo>
                    <a:pt x="1007" y="270"/>
                  </a:lnTo>
                  <a:lnTo>
                    <a:pt x="1003" y="275"/>
                  </a:lnTo>
                  <a:lnTo>
                    <a:pt x="997" y="278"/>
                  </a:lnTo>
                  <a:lnTo>
                    <a:pt x="989" y="280"/>
                  </a:lnTo>
                  <a:lnTo>
                    <a:pt x="981" y="283"/>
                  </a:lnTo>
                  <a:lnTo>
                    <a:pt x="972" y="283"/>
                  </a:lnTo>
                  <a:lnTo>
                    <a:pt x="963" y="283"/>
                  </a:lnTo>
                  <a:lnTo>
                    <a:pt x="943" y="283"/>
                  </a:lnTo>
                  <a:lnTo>
                    <a:pt x="925" y="280"/>
                  </a:lnTo>
                  <a:lnTo>
                    <a:pt x="908" y="279"/>
                  </a:lnTo>
                  <a:lnTo>
                    <a:pt x="897" y="279"/>
                  </a:lnTo>
                  <a:lnTo>
                    <a:pt x="892" y="282"/>
                  </a:lnTo>
                  <a:lnTo>
                    <a:pt x="889" y="284"/>
                  </a:lnTo>
                  <a:lnTo>
                    <a:pt x="885" y="289"/>
                  </a:lnTo>
                  <a:lnTo>
                    <a:pt x="883" y="292"/>
                  </a:lnTo>
                  <a:lnTo>
                    <a:pt x="879" y="301"/>
                  </a:lnTo>
                  <a:lnTo>
                    <a:pt x="875" y="306"/>
                  </a:lnTo>
                  <a:lnTo>
                    <a:pt x="872" y="309"/>
                  </a:lnTo>
                  <a:lnTo>
                    <a:pt x="860" y="316"/>
                  </a:lnTo>
                  <a:lnTo>
                    <a:pt x="856" y="320"/>
                  </a:lnTo>
                  <a:lnTo>
                    <a:pt x="853" y="323"/>
                  </a:lnTo>
                  <a:lnTo>
                    <a:pt x="839" y="322"/>
                  </a:lnTo>
                  <a:lnTo>
                    <a:pt x="822" y="318"/>
                  </a:lnTo>
                  <a:lnTo>
                    <a:pt x="806" y="314"/>
                  </a:lnTo>
                  <a:lnTo>
                    <a:pt x="799" y="312"/>
                  </a:lnTo>
                  <a:lnTo>
                    <a:pt x="795" y="309"/>
                  </a:lnTo>
                  <a:lnTo>
                    <a:pt x="792" y="307"/>
                  </a:lnTo>
                  <a:lnTo>
                    <a:pt x="790" y="305"/>
                  </a:lnTo>
                  <a:lnTo>
                    <a:pt x="788" y="298"/>
                  </a:lnTo>
                  <a:lnTo>
                    <a:pt x="783" y="282"/>
                  </a:lnTo>
                  <a:lnTo>
                    <a:pt x="781" y="274"/>
                  </a:lnTo>
                  <a:lnTo>
                    <a:pt x="777" y="268"/>
                  </a:lnTo>
                  <a:lnTo>
                    <a:pt x="774" y="264"/>
                  </a:lnTo>
                  <a:lnTo>
                    <a:pt x="770" y="263"/>
                  </a:lnTo>
                  <a:lnTo>
                    <a:pt x="767" y="262"/>
                  </a:lnTo>
                  <a:lnTo>
                    <a:pt x="761" y="261"/>
                  </a:lnTo>
                  <a:lnTo>
                    <a:pt x="758" y="262"/>
                  </a:lnTo>
                  <a:lnTo>
                    <a:pt x="753" y="263"/>
                  </a:lnTo>
                  <a:lnTo>
                    <a:pt x="746" y="267"/>
                  </a:lnTo>
                  <a:lnTo>
                    <a:pt x="739" y="272"/>
                  </a:lnTo>
                  <a:lnTo>
                    <a:pt x="732" y="279"/>
                  </a:lnTo>
                  <a:lnTo>
                    <a:pt x="724" y="286"/>
                  </a:lnTo>
                  <a:lnTo>
                    <a:pt x="716" y="292"/>
                  </a:lnTo>
                  <a:lnTo>
                    <a:pt x="706" y="295"/>
                  </a:lnTo>
                  <a:lnTo>
                    <a:pt x="701" y="297"/>
                  </a:lnTo>
                  <a:lnTo>
                    <a:pt x="696" y="298"/>
                  </a:lnTo>
                  <a:lnTo>
                    <a:pt x="679" y="297"/>
                  </a:lnTo>
                  <a:lnTo>
                    <a:pt x="662" y="295"/>
                  </a:lnTo>
                  <a:lnTo>
                    <a:pt x="646" y="293"/>
                  </a:lnTo>
                  <a:lnTo>
                    <a:pt x="632" y="291"/>
                  </a:lnTo>
                  <a:lnTo>
                    <a:pt x="592" y="291"/>
                  </a:lnTo>
                  <a:lnTo>
                    <a:pt x="592" y="302"/>
                  </a:lnTo>
                  <a:lnTo>
                    <a:pt x="590" y="312"/>
                  </a:lnTo>
                  <a:lnTo>
                    <a:pt x="586" y="320"/>
                  </a:lnTo>
                  <a:lnTo>
                    <a:pt x="582" y="326"/>
                  </a:lnTo>
                  <a:lnTo>
                    <a:pt x="575" y="332"/>
                  </a:lnTo>
                  <a:lnTo>
                    <a:pt x="568" y="336"/>
                  </a:lnTo>
                  <a:lnTo>
                    <a:pt x="559" y="337"/>
                  </a:lnTo>
                  <a:lnTo>
                    <a:pt x="548" y="338"/>
                  </a:lnTo>
                  <a:lnTo>
                    <a:pt x="542" y="337"/>
                  </a:lnTo>
                  <a:lnTo>
                    <a:pt x="539" y="335"/>
                  </a:lnTo>
                  <a:lnTo>
                    <a:pt x="536" y="330"/>
                  </a:lnTo>
                  <a:lnTo>
                    <a:pt x="532" y="325"/>
                  </a:lnTo>
                  <a:lnTo>
                    <a:pt x="529" y="321"/>
                  </a:lnTo>
                  <a:lnTo>
                    <a:pt x="524" y="316"/>
                  </a:lnTo>
                  <a:lnTo>
                    <a:pt x="521" y="314"/>
                  </a:lnTo>
                  <a:lnTo>
                    <a:pt x="515" y="313"/>
                  </a:lnTo>
                  <a:lnTo>
                    <a:pt x="510" y="314"/>
                  </a:lnTo>
                  <a:lnTo>
                    <a:pt x="506" y="317"/>
                  </a:lnTo>
                  <a:lnTo>
                    <a:pt x="496" y="326"/>
                  </a:lnTo>
                  <a:lnTo>
                    <a:pt x="491" y="332"/>
                  </a:lnTo>
                  <a:lnTo>
                    <a:pt x="485" y="337"/>
                  </a:lnTo>
                  <a:lnTo>
                    <a:pt x="479" y="340"/>
                  </a:lnTo>
                  <a:lnTo>
                    <a:pt x="471" y="341"/>
                  </a:lnTo>
                  <a:lnTo>
                    <a:pt x="470" y="351"/>
                  </a:lnTo>
                  <a:lnTo>
                    <a:pt x="468" y="358"/>
                  </a:lnTo>
                  <a:lnTo>
                    <a:pt x="464" y="364"/>
                  </a:lnTo>
                  <a:lnTo>
                    <a:pt x="460" y="371"/>
                  </a:lnTo>
                  <a:lnTo>
                    <a:pt x="455" y="377"/>
                  </a:lnTo>
                  <a:lnTo>
                    <a:pt x="450" y="382"/>
                  </a:lnTo>
                  <a:lnTo>
                    <a:pt x="445" y="386"/>
                  </a:lnTo>
                  <a:lnTo>
                    <a:pt x="438" y="390"/>
                  </a:lnTo>
                  <a:lnTo>
                    <a:pt x="424" y="396"/>
                  </a:lnTo>
                  <a:lnTo>
                    <a:pt x="409" y="401"/>
                  </a:lnTo>
                  <a:lnTo>
                    <a:pt x="393" y="405"/>
                  </a:lnTo>
                  <a:lnTo>
                    <a:pt x="377" y="408"/>
                  </a:lnTo>
                  <a:lnTo>
                    <a:pt x="344" y="414"/>
                  </a:lnTo>
                  <a:lnTo>
                    <a:pt x="331" y="419"/>
                  </a:lnTo>
                  <a:lnTo>
                    <a:pt x="318" y="423"/>
                  </a:lnTo>
                  <a:lnTo>
                    <a:pt x="306" y="430"/>
                  </a:lnTo>
                  <a:lnTo>
                    <a:pt x="302" y="434"/>
                  </a:lnTo>
                  <a:lnTo>
                    <a:pt x="298" y="438"/>
                  </a:lnTo>
                  <a:lnTo>
                    <a:pt x="295" y="444"/>
                  </a:lnTo>
                  <a:lnTo>
                    <a:pt x="293" y="450"/>
                  </a:lnTo>
                  <a:lnTo>
                    <a:pt x="292" y="455"/>
                  </a:lnTo>
                  <a:lnTo>
                    <a:pt x="292" y="462"/>
                  </a:lnTo>
                  <a:lnTo>
                    <a:pt x="292" y="472"/>
                  </a:lnTo>
                  <a:lnTo>
                    <a:pt x="293" y="478"/>
                  </a:lnTo>
                  <a:lnTo>
                    <a:pt x="295" y="484"/>
                  </a:lnTo>
                  <a:lnTo>
                    <a:pt x="298" y="488"/>
                  </a:lnTo>
                  <a:lnTo>
                    <a:pt x="303" y="491"/>
                  </a:lnTo>
                  <a:lnTo>
                    <a:pt x="308" y="493"/>
                  </a:lnTo>
                  <a:lnTo>
                    <a:pt x="320" y="497"/>
                  </a:lnTo>
                  <a:lnTo>
                    <a:pt x="320" y="511"/>
                  </a:lnTo>
                  <a:lnTo>
                    <a:pt x="317" y="515"/>
                  </a:lnTo>
                  <a:lnTo>
                    <a:pt x="313" y="520"/>
                  </a:lnTo>
                  <a:lnTo>
                    <a:pt x="310" y="524"/>
                  </a:lnTo>
                  <a:lnTo>
                    <a:pt x="309" y="529"/>
                  </a:lnTo>
                  <a:lnTo>
                    <a:pt x="309" y="533"/>
                  </a:lnTo>
                  <a:lnTo>
                    <a:pt x="306" y="542"/>
                  </a:lnTo>
                  <a:lnTo>
                    <a:pt x="303" y="550"/>
                  </a:lnTo>
                  <a:lnTo>
                    <a:pt x="298" y="558"/>
                  </a:lnTo>
                  <a:lnTo>
                    <a:pt x="293" y="565"/>
                  </a:lnTo>
                  <a:lnTo>
                    <a:pt x="286" y="572"/>
                  </a:lnTo>
                  <a:lnTo>
                    <a:pt x="279" y="579"/>
                  </a:lnTo>
                  <a:lnTo>
                    <a:pt x="264" y="591"/>
                  </a:lnTo>
                  <a:lnTo>
                    <a:pt x="247" y="602"/>
                  </a:lnTo>
                  <a:lnTo>
                    <a:pt x="230" y="611"/>
                  </a:lnTo>
                  <a:lnTo>
                    <a:pt x="214" y="619"/>
                  </a:lnTo>
                  <a:lnTo>
                    <a:pt x="199" y="625"/>
                  </a:lnTo>
                  <a:lnTo>
                    <a:pt x="193" y="628"/>
                  </a:lnTo>
                  <a:lnTo>
                    <a:pt x="187" y="632"/>
                  </a:lnTo>
                  <a:lnTo>
                    <a:pt x="182" y="636"/>
                  </a:lnTo>
                  <a:lnTo>
                    <a:pt x="178" y="641"/>
                  </a:lnTo>
                  <a:lnTo>
                    <a:pt x="174" y="647"/>
                  </a:lnTo>
                  <a:lnTo>
                    <a:pt x="172" y="652"/>
                  </a:lnTo>
                  <a:lnTo>
                    <a:pt x="171" y="658"/>
                  </a:lnTo>
                  <a:lnTo>
                    <a:pt x="169" y="665"/>
                  </a:lnTo>
                  <a:lnTo>
                    <a:pt x="169" y="782"/>
                  </a:lnTo>
                  <a:lnTo>
                    <a:pt x="169" y="789"/>
                  </a:lnTo>
                  <a:lnTo>
                    <a:pt x="168" y="795"/>
                  </a:lnTo>
                  <a:lnTo>
                    <a:pt x="166" y="801"/>
                  </a:lnTo>
                  <a:lnTo>
                    <a:pt x="164" y="805"/>
                  </a:lnTo>
                  <a:lnTo>
                    <a:pt x="157" y="813"/>
                  </a:lnTo>
                  <a:lnTo>
                    <a:pt x="148" y="820"/>
                  </a:lnTo>
                  <a:lnTo>
                    <a:pt x="130" y="833"/>
                  </a:lnTo>
                  <a:lnTo>
                    <a:pt x="123" y="839"/>
                  </a:lnTo>
                  <a:lnTo>
                    <a:pt x="118" y="846"/>
                  </a:lnTo>
                  <a:lnTo>
                    <a:pt x="113" y="846"/>
                  </a:lnTo>
                  <a:lnTo>
                    <a:pt x="108" y="847"/>
                  </a:lnTo>
                  <a:lnTo>
                    <a:pt x="99" y="849"/>
                  </a:lnTo>
                  <a:lnTo>
                    <a:pt x="91" y="853"/>
                  </a:lnTo>
                  <a:lnTo>
                    <a:pt x="82" y="856"/>
                  </a:lnTo>
                  <a:lnTo>
                    <a:pt x="12" y="904"/>
                  </a:lnTo>
                  <a:lnTo>
                    <a:pt x="12" y="933"/>
                  </a:lnTo>
                  <a:lnTo>
                    <a:pt x="11" y="939"/>
                  </a:lnTo>
                  <a:lnTo>
                    <a:pt x="9" y="945"/>
                  </a:lnTo>
                  <a:lnTo>
                    <a:pt x="6" y="956"/>
                  </a:lnTo>
                  <a:lnTo>
                    <a:pt x="3" y="970"/>
                  </a:lnTo>
                  <a:lnTo>
                    <a:pt x="1" y="977"/>
                  </a:lnTo>
                  <a:lnTo>
                    <a:pt x="0" y="985"/>
                  </a:lnTo>
                  <a:lnTo>
                    <a:pt x="1" y="994"/>
                  </a:lnTo>
                  <a:lnTo>
                    <a:pt x="3" y="1001"/>
                  </a:lnTo>
                  <a:lnTo>
                    <a:pt x="6" y="1007"/>
                  </a:lnTo>
                  <a:lnTo>
                    <a:pt x="9" y="1011"/>
                  </a:lnTo>
                  <a:lnTo>
                    <a:pt x="14" y="1016"/>
                  </a:lnTo>
                  <a:lnTo>
                    <a:pt x="19" y="1018"/>
                  </a:lnTo>
                  <a:lnTo>
                    <a:pt x="30" y="1023"/>
                  </a:lnTo>
                  <a:lnTo>
                    <a:pt x="42" y="1025"/>
                  </a:lnTo>
                  <a:lnTo>
                    <a:pt x="53" y="1030"/>
                  </a:lnTo>
                  <a:lnTo>
                    <a:pt x="59" y="1032"/>
                  </a:lnTo>
                  <a:lnTo>
                    <a:pt x="64" y="1034"/>
                  </a:lnTo>
                  <a:lnTo>
                    <a:pt x="67" y="1038"/>
                  </a:lnTo>
                  <a:lnTo>
                    <a:pt x="71" y="1044"/>
                  </a:lnTo>
                  <a:lnTo>
                    <a:pt x="75" y="1049"/>
                  </a:lnTo>
                  <a:lnTo>
                    <a:pt x="81" y="1055"/>
                  </a:lnTo>
                  <a:lnTo>
                    <a:pt x="87" y="1061"/>
                  </a:lnTo>
                  <a:lnTo>
                    <a:pt x="94" y="1066"/>
                  </a:lnTo>
                  <a:lnTo>
                    <a:pt x="108" y="1075"/>
                  </a:lnTo>
                  <a:lnTo>
                    <a:pt x="123" y="1083"/>
                  </a:lnTo>
                  <a:lnTo>
                    <a:pt x="136" y="1093"/>
                  </a:lnTo>
                  <a:lnTo>
                    <a:pt x="143" y="1099"/>
                  </a:lnTo>
                  <a:lnTo>
                    <a:pt x="148" y="1105"/>
                  </a:lnTo>
                  <a:lnTo>
                    <a:pt x="152" y="1112"/>
                  </a:lnTo>
                  <a:lnTo>
                    <a:pt x="156" y="1120"/>
                  </a:lnTo>
                  <a:lnTo>
                    <a:pt x="158" y="1129"/>
                  </a:lnTo>
                  <a:lnTo>
                    <a:pt x="159" y="1139"/>
                  </a:lnTo>
                  <a:lnTo>
                    <a:pt x="157" y="1146"/>
                  </a:lnTo>
                  <a:lnTo>
                    <a:pt x="155" y="1153"/>
                  </a:lnTo>
                  <a:lnTo>
                    <a:pt x="150" y="1158"/>
                  </a:lnTo>
                  <a:lnTo>
                    <a:pt x="144" y="1163"/>
                  </a:lnTo>
                  <a:lnTo>
                    <a:pt x="138" y="1168"/>
                  </a:lnTo>
                  <a:lnTo>
                    <a:pt x="134" y="1174"/>
                  </a:lnTo>
                  <a:lnTo>
                    <a:pt x="130" y="1179"/>
                  </a:lnTo>
                  <a:lnTo>
                    <a:pt x="129" y="1186"/>
                  </a:lnTo>
                  <a:lnTo>
                    <a:pt x="130" y="1192"/>
                  </a:lnTo>
                  <a:lnTo>
                    <a:pt x="132" y="1197"/>
                  </a:lnTo>
                  <a:lnTo>
                    <a:pt x="135" y="1200"/>
                  </a:lnTo>
                  <a:lnTo>
                    <a:pt x="138" y="1204"/>
                  </a:lnTo>
                  <a:lnTo>
                    <a:pt x="142" y="1206"/>
                  </a:lnTo>
                  <a:lnTo>
                    <a:pt x="146" y="1208"/>
                  </a:lnTo>
                  <a:lnTo>
                    <a:pt x="151" y="1209"/>
                  </a:lnTo>
                  <a:lnTo>
                    <a:pt x="156" y="1209"/>
                  </a:lnTo>
                  <a:lnTo>
                    <a:pt x="181" y="1209"/>
                  </a:lnTo>
                  <a:lnTo>
                    <a:pt x="183" y="1209"/>
                  </a:lnTo>
                  <a:lnTo>
                    <a:pt x="186" y="1212"/>
                  </a:lnTo>
                  <a:lnTo>
                    <a:pt x="188" y="1217"/>
                  </a:lnTo>
                  <a:lnTo>
                    <a:pt x="190" y="1237"/>
                  </a:lnTo>
                  <a:lnTo>
                    <a:pt x="193" y="1246"/>
                  </a:lnTo>
                  <a:lnTo>
                    <a:pt x="196" y="1255"/>
                  </a:lnTo>
                  <a:lnTo>
                    <a:pt x="198" y="1259"/>
                  </a:lnTo>
                  <a:lnTo>
                    <a:pt x="202" y="1261"/>
                  </a:lnTo>
                  <a:lnTo>
                    <a:pt x="205" y="1264"/>
                  </a:lnTo>
                  <a:lnTo>
                    <a:pt x="211" y="1264"/>
                  </a:lnTo>
                  <a:lnTo>
                    <a:pt x="232" y="1264"/>
                  </a:lnTo>
                  <a:lnTo>
                    <a:pt x="255" y="1301"/>
                  </a:lnTo>
                  <a:lnTo>
                    <a:pt x="271" y="1330"/>
                  </a:lnTo>
                  <a:lnTo>
                    <a:pt x="280" y="1349"/>
                  </a:lnTo>
                  <a:lnTo>
                    <a:pt x="282" y="1349"/>
                  </a:lnTo>
                  <a:lnTo>
                    <a:pt x="282" y="1350"/>
                  </a:lnTo>
                  <a:lnTo>
                    <a:pt x="285" y="1351"/>
                  </a:lnTo>
                  <a:lnTo>
                    <a:pt x="292" y="1352"/>
                  </a:lnTo>
                  <a:lnTo>
                    <a:pt x="288" y="1360"/>
                  </a:lnTo>
                  <a:lnTo>
                    <a:pt x="286" y="1369"/>
                  </a:lnTo>
                  <a:lnTo>
                    <a:pt x="286" y="1379"/>
                  </a:lnTo>
                  <a:lnTo>
                    <a:pt x="287" y="1389"/>
                  </a:lnTo>
                  <a:lnTo>
                    <a:pt x="289" y="1415"/>
                  </a:lnTo>
                  <a:lnTo>
                    <a:pt x="290" y="1434"/>
                  </a:lnTo>
                  <a:lnTo>
                    <a:pt x="292" y="1455"/>
                  </a:lnTo>
                  <a:lnTo>
                    <a:pt x="298" y="1459"/>
                  </a:lnTo>
                  <a:lnTo>
                    <a:pt x="309" y="1464"/>
                  </a:lnTo>
                  <a:lnTo>
                    <a:pt x="320" y="1468"/>
                  </a:lnTo>
                  <a:lnTo>
                    <a:pt x="326" y="1470"/>
                  </a:lnTo>
                  <a:lnTo>
                    <a:pt x="332" y="1470"/>
                  </a:lnTo>
                  <a:lnTo>
                    <a:pt x="341" y="1468"/>
                  </a:lnTo>
                  <a:lnTo>
                    <a:pt x="349" y="1466"/>
                  </a:lnTo>
                  <a:lnTo>
                    <a:pt x="355" y="1462"/>
                  </a:lnTo>
                  <a:lnTo>
                    <a:pt x="359" y="1457"/>
                  </a:lnTo>
                  <a:lnTo>
                    <a:pt x="364" y="1450"/>
                  </a:lnTo>
                  <a:lnTo>
                    <a:pt x="367" y="1443"/>
                  </a:lnTo>
                  <a:lnTo>
                    <a:pt x="373" y="1428"/>
                  </a:lnTo>
                  <a:lnTo>
                    <a:pt x="379" y="1412"/>
                  </a:lnTo>
                  <a:lnTo>
                    <a:pt x="384" y="1405"/>
                  </a:lnTo>
                  <a:lnTo>
                    <a:pt x="388" y="1399"/>
                  </a:lnTo>
                  <a:lnTo>
                    <a:pt x="395" y="1394"/>
                  </a:lnTo>
                  <a:lnTo>
                    <a:pt x="402" y="1389"/>
                  </a:lnTo>
                  <a:lnTo>
                    <a:pt x="412" y="1387"/>
                  </a:lnTo>
                  <a:lnTo>
                    <a:pt x="424" y="1386"/>
                  </a:lnTo>
                  <a:lnTo>
                    <a:pt x="434" y="1384"/>
                  </a:lnTo>
                  <a:lnTo>
                    <a:pt x="443" y="1383"/>
                  </a:lnTo>
                  <a:lnTo>
                    <a:pt x="452" y="1380"/>
                  </a:lnTo>
                  <a:lnTo>
                    <a:pt x="460" y="1376"/>
                  </a:lnTo>
                  <a:lnTo>
                    <a:pt x="476" y="1369"/>
                  </a:lnTo>
                  <a:lnTo>
                    <a:pt x="484" y="1367"/>
                  </a:lnTo>
                  <a:lnTo>
                    <a:pt x="493" y="1367"/>
                  </a:lnTo>
                  <a:lnTo>
                    <a:pt x="498" y="1367"/>
                  </a:lnTo>
                  <a:lnTo>
                    <a:pt x="501" y="1368"/>
                  </a:lnTo>
                  <a:lnTo>
                    <a:pt x="510" y="1373"/>
                  </a:lnTo>
                  <a:lnTo>
                    <a:pt x="519" y="1376"/>
                  </a:lnTo>
                  <a:lnTo>
                    <a:pt x="524" y="1377"/>
                  </a:lnTo>
                  <a:lnTo>
                    <a:pt x="530" y="1377"/>
                  </a:lnTo>
                  <a:lnTo>
                    <a:pt x="542" y="1377"/>
                  </a:lnTo>
                  <a:lnTo>
                    <a:pt x="555" y="1375"/>
                  </a:lnTo>
                  <a:lnTo>
                    <a:pt x="577" y="1369"/>
                  </a:lnTo>
                  <a:lnTo>
                    <a:pt x="587" y="1366"/>
                  </a:lnTo>
                  <a:lnTo>
                    <a:pt x="599" y="1363"/>
                  </a:lnTo>
                  <a:lnTo>
                    <a:pt x="612" y="1360"/>
                  </a:lnTo>
                  <a:lnTo>
                    <a:pt x="625" y="1360"/>
                  </a:lnTo>
                  <a:lnTo>
                    <a:pt x="635" y="1358"/>
                  </a:lnTo>
                  <a:lnTo>
                    <a:pt x="644" y="1357"/>
                  </a:lnTo>
                  <a:lnTo>
                    <a:pt x="636" y="1364"/>
                  </a:lnTo>
                  <a:lnTo>
                    <a:pt x="643" y="1365"/>
                  </a:lnTo>
                  <a:lnTo>
                    <a:pt x="648" y="1368"/>
                  </a:lnTo>
                  <a:lnTo>
                    <a:pt x="653" y="1372"/>
                  </a:lnTo>
                  <a:lnTo>
                    <a:pt x="656" y="1376"/>
                  </a:lnTo>
                  <a:lnTo>
                    <a:pt x="663" y="1386"/>
                  </a:lnTo>
                  <a:lnTo>
                    <a:pt x="669" y="1396"/>
                  </a:lnTo>
                  <a:lnTo>
                    <a:pt x="675" y="1405"/>
                  </a:lnTo>
                  <a:lnTo>
                    <a:pt x="679" y="1410"/>
                  </a:lnTo>
                  <a:lnTo>
                    <a:pt x="683" y="1414"/>
                  </a:lnTo>
                  <a:lnTo>
                    <a:pt x="689" y="1418"/>
                  </a:lnTo>
                  <a:lnTo>
                    <a:pt x="694" y="1420"/>
                  </a:lnTo>
                  <a:lnTo>
                    <a:pt x="701" y="1421"/>
                  </a:lnTo>
                  <a:lnTo>
                    <a:pt x="709" y="1422"/>
                  </a:lnTo>
                  <a:lnTo>
                    <a:pt x="722" y="1421"/>
                  </a:lnTo>
                  <a:lnTo>
                    <a:pt x="734" y="1420"/>
                  </a:lnTo>
                  <a:lnTo>
                    <a:pt x="744" y="1419"/>
                  </a:lnTo>
                  <a:lnTo>
                    <a:pt x="748" y="1420"/>
                  </a:lnTo>
                  <a:lnTo>
                    <a:pt x="754" y="1422"/>
                  </a:lnTo>
                  <a:lnTo>
                    <a:pt x="758" y="1427"/>
                  </a:lnTo>
                  <a:lnTo>
                    <a:pt x="761" y="1434"/>
                  </a:lnTo>
                  <a:lnTo>
                    <a:pt x="761" y="1441"/>
                  </a:lnTo>
                  <a:lnTo>
                    <a:pt x="761" y="1449"/>
                  </a:lnTo>
                  <a:lnTo>
                    <a:pt x="761" y="1464"/>
                  </a:lnTo>
                  <a:lnTo>
                    <a:pt x="761" y="1472"/>
                  </a:lnTo>
                  <a:lnTo>
                    <a:pt x="761" y="1478"/>
                  </a:lnTo>
                  <a:lnTo>
                    <a:pt x="763" y="1481"/>
                  </a:lnTo>
                  <a:lnTo>
                    <a:pt x="767" y="1485"/>
                  </a:lnTo>
                  <a:lnTo>
                    <a:pt x="770" y="1487"/>
                  </a:lnTo>
                  <a:lnTo>
                    <a:pt x="775" y="1489"/>
                  </a:lnTo>
                  <a:lnTo>
                    <a:pt x="785" y="1493"/>
                  </a:lnTo>
                  <a:lnTo>
                    <a:pt x="797" y="1496"/>
                  </a:lnTo>
                  <a:lnTo>
                    <a:pt x="808" y="1499"/>
                  </a:lnTo>
                  <a:lnTo>
                    <a:pt x="814" y="1502"/>
                  </a:lnTo>
                  <a:lnTo>
                    <a:pt x="818" y="1505"/>
                  </a:lnTo>
                  <a:lnTo>
                    <a:pt x="822" y="1509"/>
                  </a:lnTo>
                  <a:lnTo>
                    <a:pt x="824" y="1513"/>
                  </a:lnTo>
                  <a:lnTo>
                    <a:pt x="827" y="1519"/>
                  </a:lnTo>
                  <a:lnTo>
                    <a:pt x="828" y="1525"/>
                  </a:lnTo>
                  <a:lnTo>
                    <a:pt x="828" y="1539"/>
                  </a:lnTo>
                  <a:lnTo>
                    <a:pt x="830" y="1555"/>
                  </a:lnTo>
                  <a:lnTo>
                    <a:pt x="835" y="1572"/>
                  </a:lnTo>
                  <a:lnTo>
                    <a:pt x="841" y="1592"/>
                  </a:lnTo>
                  <a:lnTo>
                    <a:pt x="847" y="1609"/>
                  </a:lnTo>
                  <a:lnTo>
                    <a:pt x="856" y="1625"/>
                  </a:lnTo>
                  <a:lnTo>
                    <a:pt x="860" y="1632"/>
                  </a:lnTo>
                  <a:lnTo>
                    <a:pt x="865" y="1638"/>
                  </a:lnTo>
                  <a:lnTo>
                    <a:pt x="869" y="1642"/>
                  </a:lnTo>
                  <a:lnTo>
                    <a:pt x="875" y="1646"/>
                  </a:lnTo>
                  <a:lnTo>
                    <a:pt x="884" y="1648"/>
                  </a:lnTo>
                  <a:lnTo>
                    <a:pt x="892" y="1650"/>
                  </a:lnTo>
                  <a:lnTo>
                    <a:pt x="897" y="1655"/>
                  </a:lnTo>
                  <a:lnTo>
                    <a:pt x="902" y="1659"/>
                  </a:lnTo>
                  <a:lnTo>
                    <a:pt x="904" y="1664"/>
                  </a:lnTo>
                  <a:lnTo>
                    <a:pt x="906" y="1670"/>
                  </a:lnTo>
                  <a:lnTo>
                    <a:pt x="908" y="1684"/>
                  </a:lnTo>
                  <a:lnTo>
                    <a:pt x="911" y="1694"/>
                  </a:lnTo>
                  <a:lnTo>
                    <a:pt x="915" y="1703"/>
                  </a:lnTo>
                  <a:lnTo>
                    <a:pt x="921" y="1712"/>
                  </a:lnTo>
                  <a:lnTo>
                    <a:pt x="928" y="1719"/>
                  </a:lnTo>
                  <a:lnTo>
                    <a:pt x="937" y="1726"/>
                  </a:lnTo>
                  <a:lnTo>
                    <a:pt x="946" y="1731"/>
                  </a:lnTo>
                  <a:lnTo>
                    <a:pt x="957" y="1733"/>
                  </a:lnTo>
                  <a:lnTo>
                    <a:pt x="967" y="1734"/>
                  </a:lnTo>
                  <a:lnTo>
                    <a:pt x="979" y="1733"/>
                  </a:lnTo>
                  <a:lnTo>
                    <a:pt x="988" y="1731"/>
                  </a:lnTo>
                  <a:lnTo>
                    <a:pt x="1009" y="1724"/>
                  </a:lnTo>
                  <a:lnTo>
                    <a:pt x="1018" y="1719"/>
                  </a:lnTo>
                  <a:lnTo>
                    <a:pt x="1028" y="1716"/>
                  </a:lnTo>
                  <a:lnTo>
                    <a:pt x="1040" y="1714"/>
                  </a:lnTo>
                  <a:lnTo>
                    <a:pt x="1051" y="1712"/>
                  </a:lnTo>
                  <a:lnTo>
                    <a:pt x="1060" y="1714"/>
                  </a:lnTo>
                  <a:lnTo>
                    <a:pt x="1068" y="1715"/>
                  </a:lnTo>
                  <a:lnTo>
                    <a:pt x="1074" y="1717"/>
                  </a:lnTo>
                  <a:lnTo>
                    <a:pt x="1080" y="1721"/>
                  </a:lnTo>
                  <a:lnTo>
                    <a:pt x="1085" y="1724"/>
                  </a:lnTo>
                  <a:lnTo>
                    <a:pt x="1089" y="1729"/>
                  </a:lnTo>
                  <a:lnTo>
                    <a:pt x="1095" y="1739"/>
                  </a:lnTo>
                  <a:lnTo>
                    <a:pt x="1101" y="1749"/>
                  </a:lnTo>
                  <a:lnTo>
                    <a:pt x="1106" y="1760"/>
                  </a:lnTo>
                  <a:lnTo>
                    <a:pt x="1110" y="1764"/>
                  </a:lnTo>
                  <a:lnTo>
                    <a:pt x="1115" y="1768"/>
                  </a:lnTo>
                  <a:lnTo>
                    <a:pt x="1119" y="1772"/>
                  </a:lnTo>
                  <a:lnTo>
                    <a:pt x="1125" y="1775"/>
                  </a:lnTo>
                  <a:lnTo>
                    <a:pt x="1187" y="1775"/>
                  </a:lnTo>
                  <a:lnTo>
                    <a:pt x="1194" y="1782"/>
                  </a:lnTo>
                  <a:lnTo>
                    <a:pt x="1200" y="1791"/>
                  </a:lnTo>
                  <a:lnTo>
                    <a:pt x="1205" y="1800"/>
                  </a:lnTo>
                  <a:lnTo>
                    <a:pt x="1210" y="1809"/>
                  </a:lnTo>
                  <a:lnTo>
                    <a:pt x="1217" y="1831"/>
                  </a:lnTo>
                  <a:lnTo>
                    <a:pt x="1224" y="1854"/>
                  </a:lnTo>
                  <a:lnTo>
                    <a:pt x="1228" y="1864"/>
                  </a:lnTo>
                  <a:lnTo>
                    <a:pt x="1233" y="1875"/>
                  </a:lnTo>
                  <a:lnTo>
                    <a:pt x="1238" y="1883"/>
                  </a:lnTo>
                  <a:lnTo>
                    <a:pt x="1245" y="1891"/>
                  </a:lnTo>
                  <a:lnTo>
                    <a:pt x="1251" y="1898"/>
                  </a:lnTo>
                  <a:lnTo>
                    <a:pt x="1261" y="1904"/>
                  </a:lnTo>
                  <a:lnTo>
                    <a:pt x="1271" y="1906"/>
                  </a:lnTo>
                  <a:lnTo>
                    <a:pt x="1284" y="1907"/>
                  </a:lnTo>
                  <a:lnTo>
                    <a:pt x="1288" y="1907"/>
                  </a:lnTo>
                  <a:lnTo>
                    <a:pt x="1293" y="1905"/>
                  </a:lnTo>
                  <a:lnTo>
                    <a:pt x="1302" y="1900"/>
                  </a:lnTo>
                  <a:lnTo>
                    <a:pt x="1311" y="1895"/>
                  </a:lnTo>
                  <a:lnTo>
                    <a:pt x="1317" y="1893"/>
                  </a:lnTo>
                  <a:lnTo>
                    <a:pt x="1324" y="1893"/>
                  </a:lnTo>
                  <a:lnTo>
                    <a:pt x="1330" y="1893"/>
                  </a:lnTo>
                  <a:lnTo>
                    <a:pt x="1334" y="1895"/>
                  </a:lnTo>
                  <a:lnTo>
                    <a:pt x="1339" y="1898"/>
                  </a:lnTo>
                  <a:lnTo>
                    <a:pt x="1344" y="1901"/>
                  </a:lnTo>
                  <a:lnTo>
                    <a:pt x="1350" y="1909"/>
                  </a:lnTo>
                  <a:lnTo>
                    <a:pt x="1357" y="1920"/>
                  </a:lnTo>
                  <a:lnTo>
                    <a:pt x="1364" y="1930"/>
                  </a:lnTo>
                  <a:lnTo>
                    <a:pt x="1371" y="1938"/>
                  </a:lnTo>
                  <a:lnTo>
                    <a:pt x="1376" y="1942"/>
                  </a:lnTo>
                  <a:lnTo>
                    <a:pt x="1382" y="1944"/>
                  </a:lnTo>
                  <a:lnTo>
                    <a:pt x="1387" y="1946"/>
                  </a:lnTo>
                  <a:lnTo>
                    <a:pt x="1393" y="1946"/>
                  </a:lnTo>
                  <a:lnTo>
                    <a:pt x="1415" y="1946"/>
                  </a:lnTo>
                  <a:lnTo>
                    <a:pt x="1433" y="1943"/>
                  </a:lnTo>
                  <a:lnTo>
                    <a:pt x="1443" y="1940"/>
                  </a:lnTo>
                  <a:lnTo>
                    <a:pt x="1449" y="1938"/>
                  </a:lnTo>
                  <a:lnTo>
                    <a:pt x="1456" y="1935"/>
                  </a:lnTo>
                  <a:lnTo>
                    <a:pt x="1463" y="1931"/>
                  </a:lnTo>
                  <a:lnTo>
                    <a:pt x="1469" y="1927"/>
                  </a:lnTo>
                  <a:lnTo>
                    <a:pt x="1474" y="1922"/>
                  </a:lnTo>
                  <a:lnTo>
                    <a:pt x="1483" y="1910"/>
                  </a:lnTo>
                  <a:lnTo>
                    <a:pt x="1490" y="1897"/>
                  </a:lnTo>
                  <a:lnTo>
                    <a:pt x="1497" y="1882"/>
                  </a:lnTo>
                  <a:lnTo>
                    <a:pt x="1496" y="1875"/>
                  </a:lnTo>
                  <a:lnTo>
                    <a:pt x="1494" y="1869"/>
                  </a:lnTo>
                  <a:lnTo>
                    <a:pt x="1493" y="1863"/>
                  </a:lnTo>
                  <a:lnTo>
                    <a:pt x="1491" y="1860"/>
                  </a:lnTo>
                  <a:lnTo>
                    <a:pt x="1489" y="1856"/>
                  </a:lnTo>
                  <a:lnTo>
                    <a:pt x="1485" y="1853"/>
                  </a:lnTo>
                  <a:lnTo>
                    <a:pt x="1478" y="1849"/>
                  </a:lnTo>
                  <a:lnTo>
                    <a:pt x="1463" y="1844"/>
                  </a:lnTo>
                  <a:lnTo>
                    <a:pt x="1458" y="1839"/>
                  </a:lnTo>
                  <a:lnTo>
                    <a:pt x="1454" y="1837"/>
                  </a:lnTo>
                  <a:lnTo>
                    <a:pt x="1452" y="1834"/>
                  </a:lnTo>
                  <a:lnTo>
                    <a:pt x="1451" y="1831"/>
                  </a:lnTo>
                  <a:lnTo>
                    <a:pt x="1451" y="1828"/>
                  </a:lnTo>
                  <a:lnTo>
                    <a:pt x="1452" y="1821"/>
                  </a:lnTo>
                  <a:lnTo>
                    <a:pt x="1452" y="1814"/>
                  </a:lnTo>
                  <a:lnTo>
                    <a:pt x="1451" y="1811"/>
                  </a:lnTo>
                  <a:lnTo>
                    <a:pt x="1448" y="1808"/>
                  </a:lnTo>
                  <a:lnTo>
                    <a:pt x="1446" y="1805"/>
                  </a:lnTo>
                  <a:lnTo>
                    <a:pt x="1441" y="1801"/>
                  </a:lnTo>
                  <a:lnTo>
                    <a:pt x="1431" y="1796"/>
                  </a:lnTo>
                  <a:lnTo>
                    <a:pt x="1421" y="1793"/>
                  </a:lnTo>
                  <a:lnTo>
                    <a:pt x="1417" y="1790"/>
                  </a:lnTo>
                  <a:lnTo>
                    <a:pt x="1416" y="1786"/>
                  </a:lnTo>
                  <a:lnTo>
                    <a:pt x="1416" y="1784"/>
                  </a:lnTo>
                  <a:lnTo>
                    <a:pt x="1417" y="1780"/>
                  </a:lnTo>
                  <a:lnTo>
                    <a:pt x="1421" y="1775"/>
                  </a:lnTo>
                  <a:lnTo>
                    <a:pt x="1425" y="1770"/>
                  </a:lnTo>
                  <a:lnTo>
                    <a:pt x="1426" y="1767"/>
                  </a:lnTo>
                  <a:lnTo>
                    <a:pt x="1426" y="1764"/>
                  </a:lnTo>
                  <a:lnTo>
                    <a:pt x="1425" y="1757"/>
                  </a:lnTo>
                  <a:lnTo>
                    <a:pt x="1423" y="1752"/>
                  </a:lnTo>
                  <a:lnTo>
                    <a:pt x="1420" y="1748"/>
                  </a:lnTo>
                  <a:lnTo>
                    <a:pt x="1416" y="1745"/>
                  </a:lnTo>
                  <a:lnTo>
                    <a:pt x="1411" y="1741"/>
                  </a:lnTo>
                  <a:lnTo>
                    <a:pt x="1408" y="1738"/>
                  </a:lnTo>
                  <a:lnTo>
                    <a:pt x="1406" y="1733"/>
                  </a:lnTo>
                  <a:lnTo>
                    <a:pt x="1405" y="1727"/>
                  </a:lnTo>
                  <a:lnTo>
                    <a:pt x="1408" y="1702"/>
                  </a:lnTo>
                  <a:lnTo>
                    <a:pt x="1428" y="1684"/>
                  </a:lnTo>
                  <a:lnTo>
                    <a:pt x="1437" y="1674"/>
                  </a:lnTo>
                  <a:lnTo>
                    <a:pt x="1440" y="1671"/>
                  </a:lnTo>
                  <a:lnTo>
                    <a:pt x="1441" y="1669"/>
                  </a:lnTo>
                  <a:lnTo>
                    <a:pt x="1441" y="1664"/>
                  </a:lnTo>
                  <a:lnTo>
                    <a:pt x="1439" y="1659"/>
                  </a:lnTo>
                  <a:lnTo>
                    <a:pt x="1437" y="1655"/>
                  </a:lnTo>
                  <a:lnTo>
                    <a:pt x="1435" y="1651"/>
                  </a:lnTo>
                  <a:lnTo>
                    <a:pt x="1426" y="1645"/>
                  </a:lnTo>
                  <a:lnTo>
                    <a:pt x="1418" y="1639"/>
                  </a:lnTo>
                  <a:lnTo>
                    <a:pt x="1408" y="1634"/>
                  </a:lnTo>
                  <a:lnTo>
                    <a:pt x="1400" y="1631"/>
                  </a:lnTo>
                  <a:lnTo>
                    <a:pt x="1392" y="1628"/>
                  </a:lnTo>
                  <a:lnTo>
                    <a:pt x="1386" y="1628"/>
                  </a:lnTo>
                  <a:lnTo>
                    <a:pt x="1360" y="1628"/>
                  </a:lnTo>
                  <a:lnTo>
                    <a:pt x="1353" y="1628"/>
                  </a:lnTo>
                  <a:lnTo>
                    <a:pt x="1347" y="1628"/>
                  </a:lnTo>
                  <a:lnTo>
                    <a:pt x="1345" y="1627"/>
                  </a:lnTo>
                  <a:lnTo>
                    <a:pt x="1344" y="1626"/>
                  </a:lnTo>
                  <a:lnTo>
                    <a:pt x="1342" y="1624"/>
                  </a:lnTo>
                  <a:lnTo>
                    <a:pt x="1342" y="1620"/>
                  </a:lnTo>
                  <a:lnTo>
                    <a:pt x="1339" y="1605"/>
                  </a:lnTo>
                  <a:lnTo>
                    <a:pt x="1340" y="1594"/>
                  </a:lnTo>
                  <a:lnTo>
                    <a:pt x="1342" y="1585"/>
                  </a:lnTo>
                  <a:lnTo>
                    <a:pt x="1347" y="1575"/>
                  </a:lnTo>
                  <a:lnTo>
                    <a:pt x="1354" y="1569"/>
                  </a:lnTo>
                  <a:lnTo>
                    <a:pt x="1368" y="1554"/>
                  </a:lnTo>
                  <a:lnTo>
                    <a:pt x="1376" y="1546"/>
                  </a:lnTo>
                  <a:lnTo>
                    <a:pt x="1383" y="1536"/>
                  </a:lnTo>
                  <a:lnTo>
                    <a:pt x="1392" y="1523"/>
                  </a:lnTo>
                  <a:lnTo>
                    <a:pt x="1397" y="1511"/>
                  </a:lnTo>
                  <a:lnTo>
                    <a:pt x="1399" y="1501"/>
                  </a:lnTo>
                  <a:lnTo>
                    <a:pt x="1400" y="1490"/>
                  </a:lnTo>
                  <a:lnTo>
                    <a:pt x="1401" y="1481"/>
                  </a:lnTo>
                  <a:lnTo>
                    <a:pt x="1403" y="1472"/>
                  </a:lnTo>
                  <a:lnTo>
                    <a:pt x="1408" y="1460"/>
                  </a:lnTo>
                  <a:lnTo>
                    <a:pt x="1416" y="1448"/>
                  </a:lnTo>
                  <a:lnTo>
                    <a:pt x="1428" y="1437"/>
                  </a:lnTo>
                  <a:lnTo>
                    <a:pt x="1447" y="1424"/>
                  </a:lnTo>
                  <a:lnTo>
                    <a:pt x="1459" y="1415"/>
                  </a:lnTo>
                  <a:lnTo>
                    <a:pt x="1469" y="1410"/>
                  </a:lnTo>
                  <a:lnTo>
                    <a:pt x="1478" y="1405"/>
                  </a:lnTo>
                  <a:lnTo>
                    <a:pt x="1485" y="1404"/>
                  </a:lnTo>
                  <a:lnTo>
                    <a:pt x="1490" y="1404"/>
                  </a:lnTo>
                  <a:lnTo>
                    <a:pt x="1493" y="1405"/>
                  </a:lnTo>
                  <a:lnTo>
                    <a:pt x="1500" y="1410"/>
                  </a:lnTo>
                  <a:lnTo>
                    <a:pt x="1507" y="1413"/>
                  </a:lnTo>
                  <a:lnTo>
                    <a:pt x="1510" y="1414"/>
                  </a:lnTo>
                  <a:lnTo>
                    <a:pt x="1515" y="1415"/>
                  </a:lnTo>
                  <a:lnTo>
                    <a:pt x="1517" y="1414"/>
                  </a:lnTo>
                  <a:lnTo>
                    <a:pt x="1520" y="1411"/>
                  </a:lnTo>
                  <a:lnTo>
                    <a:pt x="1528" y="1400"/>
                  </a:lnTo>
                  <a:lnTo>
                    <a:pt x="1536" y="1386"/>
                  </a:lnTo>
                  <a:lnTo>
                    <a:pt x="1545" y="1367"/>
                  </a:lnTo>
                  <a:lnTo>
                    <a:pt x="1560" y="1333"/>
                  </a:lnTo>
                  <a:lnTo>
                    <a:pt x="1565" y="1320"/>
                  </a:lnTo>
                  <a:lnTo>
                    <a:pt x="1566" y="1312"/>
                  </a:lnTo>
                  <a:lnTo>
                    <a:pt x="1548" y="1312"/>
                  </a:lnTo>
                  <a:lnTo>
                    <a:pt x="1537" y="1318"/>
                  </a:lnTo>
                  <a:lnTo>
                    <a:pt x="1522" y="1322"/>
                  </a:lnTo>
                  <a:lnTo>
                    <a:pt x="1502" y="1326"/>
                  </a:lnTo>
                  <a:lnTo>
                    <a:pt x="1482" y="1327"/>
                  </a:lnTo>
                  <a:lnTo>
                    <a:pt x="1473" y="1327"/>
                  </a:lnTo>
                  <a:lnTo>
                    <a:pt x="1466" y="1325"/>
                  </a:lnTo>
                  <a:lnTo>
                    <a:pt x="1453" y="1320"/>
                  </a:lnTo>
                  <a:lnTo>
                    <a:pt x="1441" y="1314"/>
                  </a:lnTo>
                  <a:lnTo>
                    <a:pt x="1435" y="1313"/>
                  </a:lnTo>
                  <a:lnTo>
                    <a:pt x="1426" y="1312"/>
                  </a:lnTo>
                  <a:lnTo>
                    <a:pt x="1418" y="1312"/>
                  </a:lnTo>
                  <a:lnTo>
                    <a:pt x="1411" y="1311"/>
                  </a:lnTo>
                  <a:lnTo>
                    <a:pt x="1405" y="1310"/>
                  </a:lnTo>
                  <a:lnTo>
                    <a:pt x="1399" y="1306"/>
                  </a:lnTo>
                  <a:lnTo>
                    <a:pt x="1393" y="1304"/>
                  </a:lnTo>
                  <a:lnTo>
                    <a:pt x="1388" y="1300"/>
                  </a:lnTo>
                  <a:lnTo>
                    <a:pt x="1385" y="1296"/>
                  </a:lnTo>
                  <a:lnTo>
                    <a:pt x="1380" y="1290"/>
                  </a:lnTo>
                  <a:lnTo>
                    <a:pt x="1378" y="1284"/>
                  </a:lnTo>
                  <a:lnTo>
                    <a:pt x="1375" y="1277"/>
                  </a:lnTo>
                  <a:lnTo>
                    <a:pt x="1371" y="1262"/>
                  </a:lnTo>
                  <a:lnTo>
                    <a:pt x="1369" y="1245"/>
                  </a:lnTo>
                  <a:lnTo>
                    <a:pt x="1368" y="1224"/>
                  </a:lnTo>
                  <a:lnTo>
                    <a:pt x="1369" y="1212"/>
                  </a:lnTo>
                  <a:lnTo>
                    <a:pt x="1371" y="1202"/>
                  </a:lnTo>
                  <a:lnTo>
                    <a:pt x="1375" y="1194"/>
                  </a:lnTo>
                  <a:lnTo>
                    <a:pt x="1379" y="1188"/>
                  </a:lnTo>
                  <a:lnTo>
                    <a:pt x="1386" y="1182"/>
                  </a:lnTo>
                  <a:lnTo>
                    <a:pt x="1394" y="1178"/>
                  </a:lnTo>
                  <a:lnTo>
                    <a:pt x="1405" y="1176"/>
                  </a:lnTo>
                  <a:lnTo>
                    <a:pt x="1416" y="1176"/>
                  </a:lnTo>
                  <a:lnTo>
                    <a:pt x="1428" y="1176"/>
                  </a:lnTo>
                  <a:lnTo>
                    <a:pt x="1433" y="1177"/>
                  </a:lnTo>
                  <a:lnTo>
                    <a:pt x="1439" y="1178"/>
                  </a:lnTo>
                  <a:lnTo>
                    <a:pt x="1445" y="1181"/>
                  </a:lnTo>
                  <a:lnTo>
                    <a:pt x="1448" y="1184"/>
                  </a:lnTo>
                  <a:lnTo>
                    <a:pt x="1451" y="1189"/>
                  </a:lnTo>
                  <a:lnTo>
                    <a:pt x="1452" y="1194"/>
                  </a:lnTo>
                  <a:lnTo>
                    <a:pt x="1452" y="1200"/>
                  </a:lnTo>
                  <a:lnTo>
                    <a:pt x="1449" y="1205"/>
                  </a:lnTo>
                  <a:lnTo>
                    <a:pt x="1447" y="1209"/>
                  </a:lnTo>
                  <a:lnTo>
                    <a:pt x="1444" y="1213"/>
                  </a:lnTo>
                  <a:lnTo>
                    <a:pt x="1437" y="1220"/>
                  </a:lnTo>
                  <a:lnTo>
                    <a:pt x="1433" y="1224"/>
                  </a:lnTo>
                  <a:lnTo>
                    <a:pt x="1430" y="1231"/>
                  </a:lnTo>
                  <a:lnTo>
                    <a:pt x="1436" y="1234"/>
                  </a:lnTo>
                  <a:lnTo>
                    <a:pt x="1439" y="1235"/>
                  </a:lnTo>
                  <a:lnTo>
                    <a:pt x="1444" y="1235"/>
                  </a:lnTo>
                  <a:lnTo>
                    <a:pt x="1447" y="1234"/>
                  </a:lnTo>
                  <a:lnTo>
                    <a:pt x="1454" y="1232"/>
                  </a:lnTo>
                  <a:lnTo>
                    <a:pt x="1463" y="1231"/>
                  </a:lnTo>
                  <a:lnTo>
                    <a:pt x="1466" y="1239"/>
                  </a:lnTo>
                  <a:lnTo>
                    <a:pt x="1470" y="1249"/>
                  </a:lnTo>
                  <a:lnTo>
                    <a:pt x="1474" y="1253"/>
                  </a:lnTo>
                  <a:lnTo>
                    <a:pt x="1478" y="1257"/>
                  </a:lnTo>
                  <a:lnTo>
                    <a:pt x="1483" y="1259"/>
                  </a:lnTo>
                  <a:lnTo>
                    <a:pt x="1489" y="1260"/>
                  </a:lnTo>
                  <a:lnTo>
                    <a:pt x="1494" y="1260"/>
                  </a:lnTo>
                  <a:lnTo>
                    <a:pt x="1498" y="1259"/>
                  </a:lnTo>
                  <a:lnTo>
                    <a:pt x="1501" y="1255"/>
                  </a:lnTo>
                  <a:lnTo>
                    <a:pt x="1505" y="1252"/>
                  </a:lnTo>
                  <a:lnTo>
                    <a:pt x="1506" y="1249"/>
                  </a:lnTo>
                  <a:lnTo>
                    <a:pt x="1508" y="1243"/>
                  </a:lnTo>
                  <a:lnTo>
                    <a:pt x="1510" y="1231"/>
                  </a:lnTo>
                  <a:lnTo>
                    <a:pt x="1529" y="1232"/>
                  </a:lnTo>
                  <a:lnTo>
                    <a:pt x="1553" y="1232"/>
                  </a:lnTo>
                  <a:lnTo>
                    <a:pt x="1565" y="1231"/>
                  </a:lnTo>
                  <a:lnTo>
                    <a:pt x="1576" y="1229"/>
                  </a:lnTo>
                  <a:lnTo>
                    <a:pt x="1585" y="1226"/>
                  </a:lnTo>
                  <a:lnTo>
                    <a:pt x="1589" y="1223"/>
                  </a:lnTo>
                  <a:lnTo>
                    <a:pt x="1592" y="1220"/>
                  </a:lnTo>
                  <a:lnTo>
                    <a:pt x="1588" y="1212"/>
                  </a:lnTo>
                  <a:lnTo>
                    <a:pt x="1583" y="1204"/>
                  </a:lnTo>
                  <a:lnTo>
                    <a:pt x="1582" y="1193"/>
                  </a:lnTo>
                  <a:lnTo>
                    <a:pt x="1581" y="1179"/>
                  </a:lnTo>
                  <a:lnTo>
                    <a:pt x="1582" y="1168"/>
                  </a:lnTo>
                  <a:lnTo>
                    <a:pt x="1584" y="1159"/>
                  </a:lnTo>
                  <a:lnTo>
                    <a:pt x="1586" y="1151"/>
                  </a:lnTo>
                  <a:lnTo>
                    <a:pt x="1590" y="1143"/>
                  </a:lnTo>
                  <a:lnTo>
                    <a:pt x="1593" y="1136"/>
                  </a:lnTo>
                  <a:lnTo>
                    <a:pt x="1596" y="1127"/>
                  </a:lnTo>
                  <a:lnTo>
                    <a:pt x="1598" y="1117"/>
                  </a:lnTo>
                  <a:lnTo>
                    <a:pt x="1599" y="1106"/>
                  </a:lnTo>
                  <a:lnTo>
                    <a:pt x="1603" y="1104"/>
                  </a:lnTo>
                  <a:lnTo>
                    <a:pt x="1605" y="1102"/>
                  </a:lnTo>
                  <a:lnTo>
                    <a:pt x="1600" y="1104"/>
                  </a:lnTo>
                  <a:lnTo>
                    <a:pt x="1596" y="1105"/>
                  </a:lnTo>
                  <a:lnTo>
                    <a:pt x="1589" y="1108"/>
                  </a:lnTo>
                  <a:lnTo>
                    <a:pt x="1583" y="1112"/>
                  </a:lnTo>
                  <a:lnTo>
                    <a:pt x="1580" y="1113"/>
                  </a:lnTo>
                  <a:lnTo>
                    <a:pt x="1577" y="1114"/>
                  </a:lnTo>
                  <a:lnTo>
                    <a:pt x="1570" y="1113"/>
                  </a:lnTo>
                  <a:lnTo>
                    <a:pt x="1563" y="1112"/>
                  </a:lnTo>
                  <a:lnTo>
                    <a:pt x="1547" y="1105"/>
                  </a:lnTo>
                  <a:lnTo>
                    <a:pt x="1529" y="1095"/>
                  </a:lnTo>
                  <a:lnTo>
                    <a:pt x="1512" y="1084"/>
                  </a:lnTo>
                  <a:lnTo>
                    <a:pt x="1496" y="1071"/>
                  </a:lnTo>
                  <a:lnTo>
                    <a:pt x="1483" y="1057"/>
                  </a:lnTo>
                  <a:lnTo>
                    <a:pt x="1478" y="1052"/>
                  </a:lnTo>
                  <a:lnTo>
                    <a:pt x="1474" y="1045"/>
                  </a:lnTo>
                  <a:lnTo>
                    <a:pt x="1471" y="1039"/>
                  </a:lnTo>
                  <a:lnTo>
                    <a:pt x="1471" y="1033"/>
                  </a:lnTo>
                  <a:lnTo>
                    <a:pt x="1473" y="1022"/>
                  </a:lnTo>
                  <a:lnTo>
                    <a:pt x="1475" y="1010"/>
                  </a:lnTo>
                  <a:lnTo>
                    <a:pt x="1481" y="996"/>
                  </a:lnTo>
                  <a:lnTo>
                    <a:pt x="1486" y="984"/>
                  </a:lnTo>
                  <a:lnTo>
                    <a:pt x="1494" y="971"/>
                  </a:lnTo>
                  <a:lnTo>
                    <a:pt x="1504" y="961"/>
                  </a:lnTo>
                  <a:lnTo>
                    <a:pt x="1513" y="953"/>
                  </a:lnTo>
                  <a:lnTo>
                    <a:pt x="1517" y="950"/>
                  </a:lnTo>
                  <a:lnTo>
                    <a:pt x="1522" y="948"/>
                  </a:lnTo>
                  <a:lnTo>
                    <a:pt x="1528" y="947"/>
                  </a:lnTo>
                  <a:lnTo>
                    <a:pt x="1534" y="948"/>
                  </a:lnTo>
                  <a:lnTo>
                    <a:pt x="1544" y="949"/>
                  </a:lnTo>
                  <a:lnTo>
                    <a:pt x="1548" y="949"/>
                  </a:lnTo>
                  <a:lnTo>
                    <a:pt x="1553" y="949"/>
                  </a:lnTo>
                  <a:lnTo>
                    <a:pt x="1559" y="948"/>
                  </a:lnTo>
                  <a:lnTo>
                    <a:pt x="1562" y="945"/>
                  </a:lnTo>
                  <a:lnTo>
                    <a:pt x="1568" y="937"/>
                  </a:lnTo>
                  <a:lnTo>
                    <a:pt x="1573" y="927"/>
                  </a:lnTo>
                  <a:lnTo>
                    <a:pt x="1577" y="918"/>
                  </a:lnTo>
                  <a:lnTo>
                    <a:pt x="1583" y="908"/>
                  </a:lnTo>
                  <a:lnTo>
                    <a:pt x="1590" y="900"/>
                  </a:lnTo>
                  <a:lnTo>
                    <a:pt x="1597" y="893"/>
                  </a:lnTo>
                  <a:lnTo>
                    <a:pt x="1601" y="889"/>
                  </a:lnTo>
                  <a:lnTo>
                    <a:pt x="1606" y="887"/>
                  </a:lnTo>
                  <a:lnTo>
                    <a:pt x="1612" y="886"/>
                  </a:lnTo>
                  <a:lnTo>
                    <a:pt x="1618" y="886"/>
                  </a:lnTo>
                  <a:lnTo>
                    <a:pt x="1628" y="887"/>
                  </a:lnTo>
                  <a:lnTo>
                    <a:pt x="1637" y="889"/>
                  </a:lnTo>
                  <a:lnTo>
                    <a:pt x="1644" y="892"/>
                  </a:lnTo>
                  <a:lnTo>
                    <a:pt x="1651" y="893"/>
                  </a:lnTo>
                  <a:lnTo>
                    <a:pt x="1657" y="892"/>
                  </a:lnTo>
                  <a:lnTo>
                    <a:pt x="1660" y="891"/>
                  </a:lnTo>
                  <a:lnTo>
                    <a:pt x="1664" y="887"/>
                  </a:lnTo>
                  <a:lnTo>
                    <a:pt x="1666" y="884"/>
                  </a:lnTo>
                  <a:lnTo>
                    <a:pt x="1669" y="874"/>
                  </a:lnTo>
                  <a:lnTo>
                    <a:pt x="1670" y="863"/>
                  </a:lnTo>
                  <a:lnTo>
                    <a:pt x="1673" y="853"/>
                  </a:lnTo>
                  <a:lnTo>
                    <a:pt x="1675" y="848"/>
                  </a:lnTo>
                  <a:lnTo>
                    <a:pt x="1677" y="843"/>
                  </a:lnTo>
                  <a:lnTo>
                    <a:pt x="1681" y="840"/>
                  </a:lnTo>
                  <a:lnTo>
                    <a:pt x="1685" y="836"/>
                  </a:lnTo>
                  <a:lnTo>
                    <a:pt x="1691" y="834"/>
                  </a:lnTo>
                  <a:lnTo>
                    <a:pt x="1698" y="834"/>
                  </a:lnTo>
                  <a:lnTo>
                    <a:pt x="1710" y="833"/>
                  </a:lnTo>
                  <a:lnTo>
                    <a:pt x="1722" y="831"/>
                  </a:lnTo>
                  <a:lnTo>
                    <a:pt x="1734" y="826"/>
                  </a:lnTo>
                  <a:lnTo>
                    <a:pt x="1744" y="820"/>
                  </a:lnTo>
                  <a:lnTo>
                    <a:pt x="1755" y="813"/>
                  </a:lnTo>
                  <a:lnTo>
                    <a:pt x="1758" y="809"/>
                  </a:lnTo>
                  <a:lnTo>
                    <a:pt x="1761" y="804"/>
                  </a:lnTo>
                  <a:lnTo>
                    <a:pt x="1765" y="800"/>
                  </a:lnTo>
                  <a:lnTo>
                    <a:pt x="1767" y="795"/>
                  </a:lnTo>
                  <a:lnTo>
                    <a:pt x="1768" y="789"/>
                  </a:lnTo>
                  <a:lnTo>
                    <a:pt x="1768" y="782"/>
                  </a:lnTo>
                  <a:lnTo>
                    <a:pt x="1768" y="778"/>
                  </a:lnTo>
                  <a:lnTo>
                    <a:pt x="1766" y="773"/>
                  </a:lnTo>
                  <a:lnTo>
                    <a:pt x="1761" y="765"/>
                  </a:lnTo>
                  <a:lnTo>
                    <a:pt x="1756" y="757"/>
                  </a:lnTo>
                  <a:lnTo>
                    <a:pt x="1755" y="754"/>
                  </a:lnTo>
                  <a:lnTo>
                    <a:pt x="1753" y="750"/>
                  </a:lnTo>
                  <a:lnTo>
                    <a:pt x="1755" y="743"/>
                  </a:lnTo>
                  <a:lnTo>
                    <a:pt x="1757" y="737"/>
                  </a:lnTo>
                  <a:lnTo>
                    <a:pt x="1760" y="733"/>
                  </a:lnTo>
                  <a:lnTo>
                    <a:pt x="1765" y="727"/>
                  </a:lnTo>
                  <a:lnTo>
                    <a:pt x="1768" y="722"/>
                  </a:lnTo>
                  <a:lnTo>
                    <a:pt x="1772" y="718"/>
                  </a:lnTo>
                  <a:lnTo>
                    <a:pt x="1774" y="712"/>
                  </a:lnTo>
                  <a:lnTo>
                    <a:pt x="1775" y="705"/>
                  </a:lnTo>
                  <a:lnTo>
                    <a:pt x="1774" y="697"/>
                  </a:lnTo>
                  <a:lnTo>
                    <a:pt x="1772" y="689"/>
                  </a:lnTo>
                  <a:lnTo>
                    <a:pt x="1768" y="683"/>
                  </a:lnTo>
                  <a:lnTo>
                    <a:pt x="1765" y="676"/>
                  </a:lnTo>
                  <a:lnTo>
                    <a:pt x="1760" y="670"/>
                  </a:lnTo>
                  <a:lnTo>
                    <a:pt x="1757" y="661"/>
                  </a:lnTo>
                  <a:lnTo>
                    <a:pt x="1755" y="651"/>
                  </a:lnTo>
                  <a:lnTo>
                    <a:pt x="1753" y="640"/>
                  </a:lnTo>
                  <a:lnTo>
                    <a:pt x="1755" y="633"/>
                  </a:lnTo>
                  <a:lnTo>
                    <a:pt x="1756" y="627"/>
                  </a:lnTo>
                  <a:lnTo>
                    <a:pt x="1759" y="622"/>
                  </a:lnTo>
                  <a:lnTo>
                    <a:pt x="1763" y="619"/>
                  </a:lnTo>
                  <a:lnTo>
                    <a:pt x="1767" y="615"/>
                  </a:lnTo>
                  <a:lnTo>
                    <a:pt x="1772" y="612"/>
                  </a:lnTo>
                  <a:lnTo>
                    <a:pt x="1784" y="607"/>
                  </a:lnTo>
                  <a:lnTo>
                    <a:pt x="1810" y="600"/>
                  </a:lnTo>
                  <a:lnTo>
                    <a:pt x="1821" y="596"/>
                  </a:lnTo>
                  <a:lnTo>
                    <a:pt x="1830" y="591"/>
                  </a:lnTo>
                  <a:lnTo>
                    <a:pt x="1841" y="583"/>
                  </a:lnTo>
                  <a:lnTo>
                    <a:pt x="1850" y="574"/>
                  </a:lnTo>
                  <a:lnTo>
                    <a:pt x="1858" y="564"/>
                  </a:lnTo>
                  <a:lnTo>
                    <a:pt x="1864" y="553"/>
                  </a:lnTo>
                  <a:lnTo>
                    <a:pt x="1877" y="530"/>
                  </a:lnTo>
                  <a:lnTo>
                    <a:pt x="1889" y="504"/>
                  </a:lnTo>
                  <a:lnTo>
                    <a:pt x="1909" y="472"/>
                  </a:lnTo>
                  <a:lnTo>
                    <a:pt x="1926" y="438"/>
                  </a:lnTo>
                  <a:lnTo>
                    <a:pt x="1943" y="404"/>
                  </a:lnTo>
                  <a:lnTo>
                    <a:pt x="1959" y="368"/>
                  </a:lnTo>
                  <a:lnTo>
                    <a:pt x="1963" y="360"/>
                  </a:lnTo>
                  <a:lnTo>
                    <a:pt x="1944" y="363"/>
                  </a:lnTo>
                  <a:lnTo>
                    <a:pt x="1928" y="364"/>
                  </a:lnTo>
                  <a:lnTo>
                    <a:pt x="1912" y="364"/>
                  </a:lnTo>
                  <a:lnTo>
                    <a:pt x="1898" y="362"/>
                  </a:lnTo>
                  <a:lnTo>
                    <a:pt x="1886" y="359"/>
                  </a:lnTo>
                  <a:lnTo>
                    <a:pt x="1873" y="354"/>
                  </a:lnTo>
                  <a:lnTo>
                    <a:pt x="1862" y="348"/>
                  </a:lnTo>
                  <a:lnTo>
                    <a:pt x="1851" y="343"/>
                  </a:lnTo>
                  <a:lnTo>
                    <a:pt x="1830" y="329"/>
                  </a:lnTo>
                  <a:lnTo>
                    <a:pt x="1809" y="317"/>
                  </a:lnTo>
                  <a:lnTo>
                    <a:pt x="1798" y="313"/>
                  </a:lnTo>
                  <a:lnTo>
                    <a:pt x="1787" y="308"/>
                  </a:lnTo>
                  <a:lnTo>
                    <a:pt x="1774" y="306"/>
                  </a:lnTo>
                  <a:lnTo>
                    <a:pt x="1760" y="305"/>
                  </a:lnTo>
                  <a:close/>
                  <a:moveTo>
                    <a:pt x="1605" y="1102"/>
                  </a:moveTo>
                  <a:lnTo>
                    <a:pt x="1605" y="1102"/>
                  </a:lnTo>
                  <a:lnTo>
                    <a:pt x="1607" y="1102"/>
                  </a:lnTo>
                  <a:lnTo>
                    <a:pt x="1605" y="11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61" name="Freeform 7"/>
            <p:cNvSpPr>
              <a:spLocks noEditPoints="1"/>
            </p:cNvSpPr>
            <p:nvPr/>
          </p:nvSpPr>
          <p:spPr bwMode="auto">
            <a:xfrm>
              <a:off x="2829851" y="3066878"/>
              <a:ext cx="1790992" cy="2051660"/>
            </a:xfrm>
            <a:custGeom>
              <a:avLst/>
              <a:gdLst>
                <a:gd name="T0" fmla="*/ 2357 w 2446"/>
                <a:gd name="T1" fmla="*/ 1363 h 2803"/>
                <a:gd name="T2" fmla="*/ 2243 w 2446"/>
                <a:gd name="T3" fmla="*/ 994 h 2803"/>
                <a:gd name="T4" fmla="*/ 2302 w 2446"/>
                <a:gd name="T5" fmla="*/ 823 h 2803"/>
                <a:gd name="T6" fmla="*/ 2164 w 2446"/>
                <a:gd name="T7" fmla="*/ 688 h 2803"/>
                <a:gd name="T8" fmla="*/ 2222 w 2446"/>
                <a:gd name="T9" fmla="*/ 440 h 2803"/>
                <a:gd name="T10" fmla="*/ 2225 w 2446"/>
                <a:gd name="T11" fmla="*/ 279 h 2803"/>
                <a:gd name="T12" fmla="*/ 2133 w 2446"/>
                <a:gd name="T13" fmla="*/ 255 h 2803"/>
                <a:gd name="T14" fmla="*/ 2075 w 2446"/>
                <a:gd name="T15" fmla="*/ 341 h 2803"/>
                <a:gd name="T16" fmla="*/ 2020 w 2446"/>
                <a:gd name="T17" fmla="*/ 365 h 2803"/>
                <a:gd name="T18" fmla="*/ 2009 w 2446"/>
                <a:gd name="T19" fmla="*/ 74 h 2803"/>
                <a:gd name="T20" fmla="*/ 1875 w 2446"/>
                <a:gd name="T21" fmla="*/ 271 h 2803"/>
                <a:gd name="T22" fmla="*/ 1829 w 2446"/>
                <a:gd name="T23" fmla="*/ 657 h 2803"/>
                <a:gd name="T24" fmla="*/ 2025 w 2446"/>
                <a:gd name="T25" fmla="*/ 804 h 2803"/>
                <a:gd name="T26" fmla="*/ 2044 w 2446"/>
                <a:gd name="T27" fmla="*/ 962 h 2803"/>
                <a:gd name="T28" fmla="*/ 1948 w 2446"/>
                <a:gd name="T29" fmla="*/ 720 h 2803"/>
                <a:gd name="T30" fmla="*/ 1770 w 2446"/>
                <a:gd name="T31" fmla="*/ 932 h 2803"/>
                <a:gd name="T32" fmla="*/ 1536 w 2446"/>
                <a:gd name="T33" fmla="*/ 1026 h 2803"/>
                <a:gd name="T34" fmla="*/ 1527 w 2446"/>
                <a:gd name="T35" fmla="*/ 957 h 2803"/>
                <a:gd name="T36" fmla="*/ 1753 w 2446"/>
                <a:gd name="T37" fmla="*/ 811 h 2803"/>
                <a:gd name="T38" fmla="*/ 1836 w 2446"/>
                <a:gd name="T39" fmla="*/ 400 h 2803"/>
                <a:gd name="T40" fmla="*/ 1882 w 2446"/>
                <a:gd name="T41" fmla="*/ 189 h 2803"/>
                <a:gd name="T42" fmla="*/ 1759 w 2446"/>
                <a:gd name="T43" fmla="*/ 3 h 2803"/>
                <a:gd name="T44" fmla="*/ 1533 w 2446"/>
                <a:gd name="T45" fmla="*/ 257 h 2803"/>
                <a:gd name="T46" fmla="*/ 1486 w 2446"/>
                <a:gd name="T47" fmla="*/ 491 h 2803"/>
                <a:gd name="T48" fmla="*/ 1516 w 2446"/>
                <a:gd name="T49" fmla="*/ 678 h 2803"/>
                <a:gd name="T50" fmla="*/ 1346 w 2446"/>
                <a:gd name="T51" fmla="*/ 558 h 2803"/>
                <a:gd name="T52" fmla="*/ 1351 w 2446"/>
                <a:gd name="T53" fmla="*/ 734 h 2803"/>
                <a:gd name="T54" fmla="*/ 957 w 2446"/>
                <a:gd name="T55" fmla="*/ 983 h 2803"/>
                <a:gd name="T56" fmla="*/ 790 w 2446"/>
                <a:gd name="T57" fmla="*/ 1093 h 2803"/>
                <a:gd name="T58" fmla="*/ 639 w 2446"/>
                <a:gd name="T59" fmla="*/ 1399 h 2803"/>
                <a:gd name="T60" fmla="*/ 418 w 2446"/>
                <a:gd name="T61" fmla="*/ 1737 h 2803"/>
                <a:gd name="T62" fmla="*/ 422 w 2446"/>
                <a:gd name="T63" fmla="*/ 1880 h 2803"/>
                <a:gd name="T64" fmla="*/ 279 w 2446"/>
                <a:gd name="T65" fmla="*/ 1962 h 2803"/>
                <a:gd name="T66" fmla="*/ 134 w 2446"/>
                <a:gd name="T67" fmla="*/ 2100 h 2803"/>
                <a:gd name="T68" fmla="*/ 254 w 2446"/>
                <a:gd name="T69" fmla="*/ 2212 h 2803"/>
                <a:gd name="T70" fmla="*/ 150 w 2446"/>
                <a:gd name="T71" fmla="*/ 2336 h 2803"/>
                <a:gd name="T72" fmla="*/ 94 w 2446"/>
                <a:gd name="T73" fmla="*/ 2253 h 2803"/>
                <a:gd name="T74" fmla="*/ 96 w 2446"/>
                <a:gd name="T75" fmla="*/ 2389 h 2803"/>
                <a:gd name="T76" fmla="*/ 143 w 2446"/>
                <a:gd name="T77" fmla="*/ 2480 h 2803"/>
                <a:gd name="T78" fmla="*/ 0 w 2446"/>
                <a:gd name="T79" fmla="*/ 2687 h 2803"/>
                <a:gd name="T80" fmla="*/ 68 w 2446"/>
                <a:gd name="T81" fmla="*/ 2797 h 2803"/>
                <a:gd name="T82" fmla="*/ 242 w 2446"/>
                <a:gd name="T83" fmla="*/ 2721 h 2803"/>
                <a:gd name="T84" fmla="*/ 279 w 2446"/>
                <a:gd name="T85" fmla="*/ 2642 h 2803"/>
                <a:gd name="T86" fmla="*/ 459 w 2446"/>
                <a:gd name="T87" fmla="*/ 2616 h 2803"/>
                <a:gd name="T88" fmla="*/ 665 w 2446"/>
                <a:gd name="T89" fmla="*/ 2623 h 2803"/>
                <a:gd name="T90" fmla="*/ 931 w 2446"/>
                <a:gd name="T91" fmla="*/ 2617 h 2803"/>
                <a:gd name="T92" fmla="*/ 1103 w 2446"/>
                <a:gd name="T93" fmla="*/ 2658 h 2803"/>
                <a:gd name="T94" fmla="*/ 1186 w 2446"/>
                <a:gd name="T95" fmla="*/ 2480 h 2803"/>
                <a:gd name="T96" fmla="*/ 1186 w 2446"/>
                <a:gd name="T97" fmla="*/ 2384 h 2803"/>
                <a:gd name="T98" fmla="*/ 1242 w 2446"/>
                <a:gd name="T99" fmla="*/ 2206 h 2803"/>
                <a:gd name="T100" fmla="*/ 1372 w 2446"/>
                <a:gd name="T101" fmla="*/ 2305 h 2803"/>
                <a:gd name="T102" fmla="*/ 1597 w 2446"/>
                <a:gd name="T103" fmla="*/ 2252 h 2803"/>
                <a:gd name="T104" fmla="*/ 1748 w 2446"/>
                <a:gd name="T105" fmla="*/ 2018 h 2803"/>
                <a:gd name="T106" fmla="*/ 2048 w 2446"/>
                <a:gd name="T107" fmla="*/ 2017 h 2803"/>
                <a:gd name="T108" fmla="*/ 2257 w 2446"/>
                <a:gd name="T109" fmla="*/ 2013 h 2803"/>
                <a:gd name="T110" fmla="*/ 2414 w 2446"/>
                <a:gd name="T111" fmla="*/ 1922 h 2803"/>
                <a:gd name="T112" fmla="*/ 2379 w 2446"/>
                <a:gd name="T113" fmla="*/ 1915 h 2803"/>
                <a:gd name="T114" fmla="*/ 2352 w 2446"/>
                <a:gd name="T115" fmla="*/ 1895 h 2803"/>
                <a:gd name="T116" fmla="*/ 2333 w 2446"/>
                <a:gd name="T117" fmla="*/ 1869 h 2803"/>
                <a:gd name="T118" fmla="*/ 2323 w 2446"/>
                <a:gd name="T119" fmla="*/ 1833 h 2803"/>
                <a:gd name="T120" fmla="*/ 2341 w 2446"/>
                <a:gd name="T121" fmla="*/ 1807 h 2803"/>
                <a:gd name="T122" fmla="*/ 2401 w 2446"/>
                <a:gd name="T123" fmla="*/ 1667 h 280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6"/>
                <a:gd name="T187" fmla="*/ 0 h 2803"/>
                <a:gd name="T188" fmla="*/ 2446 w 2446"/>
                <a:gd name="T189" fmla="*/ 2803 h 280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6" h="2803">
                  <a:moveTo>
                    <a:pt x="68" y="2797"/>
                  </a:moveTo>
                  <a:lnTo>
                    <a:pt x="68" y="2797"/>
                  </a:lnTo>
                  <a:lnTo>
                    <a:pt x="66" y="2800"/>
                  </a:lnTo>
                  <a:lnTo>
                    <a:pt x="66" y="2803"/>
                  </a:lnTo>
                  <a:lnTo>
                    <a:pt x="68" y="2797"/>
                  </a:lnTo>
                  <a:close/>
                  <a:moveTo>
                    <a:pt x="2446" y="1506"/>
                  </a:moveTo>
                  <a:lnTo>
                    <a:pt x="2446" y="1506"/>
                  </a:lnTo>
                  <a:lnTo>
                    <a:pt x="2445" y="1485"/>
                  </a:lnTo>
                  <a:lnTo>
                    <a:pt x="2443" y="1467"/>
                  </a:lnTo>
                  <a:lnTo>
                    <a:pt x="2440" y="1450"/>
                  </a:lnTo>
                  <a:lnTo>
                    <a:pt x="2438" y="1432"/>
                  </a:lnTo>
                  <a:lnTo>
                    <a:pt x="2428" y="1431"/>
                  </a:lnTo>
                  <a:lnTo>
                    <a:pt x="2414" y="1429"/>
                  </a:lnTo>
                  <a:lnTo>
                    <a:pt x="2399" y="1426"/>
                  </a:lnTo>
                  <a:lnTo>
                    <a:pt x="2383" y="1420"/>
                  </a:lnTo>
                  <a:lnTo>
                    <a:pt x="2369" y="1414"/>
                  </a:lnTo>
                  <a:lnTo>
                    <a:pt x="2357" y="1406"/>
                  </a:lnTo>
                  <a:lnTo>
                    <a:pt x="2353" y="1401"/>
                  </a:lnTo>
                  <a:lnTo>
                    <a:pt x="2349" y="1398"/>
                  </a:lnTo>
                  <a:lnTo>
                    <a:pt x="2347" y="1393"/>
                  </a:lnTo>
                  <a:lnTo>
                    <a:pt x="2347" y="1389"/>
                  </a:lnTo>
                  <a:lnTo>
                    <a:pt x="2347" y="1384"/>
                  </a:lnTo>
                  <a:lnTo>
                    <a:pt x="2348" y="1379"/>
                  </a:lnTo>
                  <a:lnTo>
                    <a:pt x="2353" y="1370"/>
                  </a:lnTo>
                  <a:lnTo>
                    <a:pt x="2357" y="1363"/>
                  </a:lnTo>
                  <a:lnTo>
                    <a:pt x="2362" y="1359"/>
                  </a:lnTo>
                  <a:lnTo>
                    <a:pt x="2359" y="1289"/>
                  </a:lnTo>
                  <a:lnTo>
                    <a:pt x="2335" y="1275"/>
                  </a:lnTo>
                  <a:lnTo>
                    <a:pt x="2324" y="1268"/>
                  </a:lnTo>
                  <a:lnTo>
                    <a:pt x="2314" y="1260"/>
                  </a:lnTo>
                  <a:lnTo>
                    <a:pt x="2304" y="1251"/>
                  </a:lnTo>
                  <a:lnTo>
                    <a:pt x="2301" y="1246"/>
                  </a:lnTo>
                  <a:lnTo>
                    <a:pt x="2298" y="1240"/>
                  </a:lnTo>
                  <a:lnTo>
                    <a:pt x="2295" y="1233"/>
                  </a:lnTo>
                  <a:lnTo>
                    <a:pt x="2293" y="1228"/>
                  </a:lnTo>
                  <a:lnTo>
                    <a:pt x="2292" y="1219"/>
                  </a:lnTo>
                  <a:lnTo>
                    <a:pt x="2292" y="1211"/>
                  </a:lnTo>
                  <a:lnTo>
                    <a:pt x="2292" y="1114"/>
                  </a:lnTo>
                  <a:lnTo>
                    <a:pt x="2291" y="1101"/>
                  </a:lnTo>
                  <a:lnTo>
                    <a:pt x="2288" y="1093"/>
                  </a:lnTo>
                  <a:lnTo>
                    <a:pt x="2286" y="1086"/>
                  </a:lnTo>
                  <a:lnTo>
                    <a:pt x="2281" y="1081"/>
                  </a:lnTo>
                  <a:lnTo>
                    <a:pt x="2271" y="1073"/>
                  </a:lnTo>
                  <a:lnTo>
                    <a:pt x="2265" y="1069"/>
                  </a:lnTo>
                  <a:lnTo>
                    <a:pt x="2258" y="1061"/>
                  </a:lnTo>
                  <a:lnTo>
                    <a:pt x="2255" y="1051"/>
                  </a:lnTo>
                  <a:lnTo>
                    <a:pt x="2251" y="1035"/>
                  </a:lnTo>
                  <a:lnTo>
                    <a:pt x="2243" y="994"/>
                  </a:lnTo>
                  <a:lnTo>
                    <a:pt x="2233" y="936"/>
                  </a:lnTo>
                  <a:lnTo>
                    <a:pt x="2233" y="931"/>
                  </a:lnTo>
                  <a:lnTo>
                    <a:pt x="2237" y="926"/>
                  </a:lnTo>
                  <a:lnTo>
                    <a:pt x="2240" y="924"/>
                  </a:lnTo>
                  <a:lnTo>
                    <a:pt x="2246" y="921"/>
                  </a:lnTo>
                  <a:lnTo>
                    <a:pt x="2256" y="920"/>
                  </a:lnTo>
                  <a:lnTo>
                    <a:pt x="2266" y="918"/>
                  </a:lnTo>
                  <a:lnTo>
                    <a:pt x="2271" y="913"/>
                  </a:lnTo>
                  <a:lnTo>
                    <a:pt x="2277" y="908"/>
                  </a:lnTo>
                  <a:lnTo>
                    <a:pt x="2280" y="901"/>
                  </a:lnTo>
                  <a:lnTo>
                    <a:pt x="2285" y="894"/>
                  </a:lnTo>
                  <a:lnTo>
                    <a:pt x="2287" y="887"/>
                  </a:lnTo>
                  <a:lnTo>
                    <a:pt x="2289" y="879"/>
                  </a:lnTo>
                  <a:lnTo>
                    <a:pt x="2291" y="873"/>
                  </a:lnTo>
                  <a:lnTo>
                    <a:pt x="2292" y="866"/>
                  </a:lnTo>
                  <a:lnTo>
                    <a:pt x="2295" y="866"/>
                  </a:lnTo>
                  <a:lnTo>
                    <a:pt x="2292" y="859"/>
                  </a:lnTo>
                  <a:lnTo>
                    <a:pt x="2291" y="853"/>
                  </a:lnTo>
                  <a:lnTo>
                    <a:pt x="2289" y="847"/>
                  </a:lnTo>
                  <a:lnTo>
                    <a:pt x="2288" y="837"/>
                  </a:lnTo>
                  <a:lnTo>
                    <a:pt x="2294" y="833"/>
                  </a:lnTo>
                  <a:lnTo>
                    <a:pt x="2299" y="828"/>
                  </a:lnTo>
                  <a:lnTo>
                    <a:pt x="2302" y="823"/>
                  </a:lnTo>
                  <a:lnTo>
                    <a:pt x="2304" y="819"/>
                  </a:lnTo>
                  <a:lnTo>
                    <a:pt x="2306" y="813"/>
                  </a:lnTo>
                  <a:lnTo>
                    <a:pt x="2306" y="807"/>
                  </a:lnTo>
                  <a:lnTo>
                    <a:pt x="2307" y="792"/>
                  </a:lnTo>
                  <a:lnTo>
                    <a:pt x="2306" y="785"/>
                  </a:lnTo>
                  <a:lnTo>
                    <a:pt x="2304" y="779"/>
                  </a:lnTo>
                  <a:lnTo>
                    <a:pt x="2303" y="772"/>
                  </a:lnTo>
                  <a:lnTo>
                    <a:pt x="2301" y="766"/>
                  </a:lnTo>
                  <a:lnTo>
                    <a:pt x="2295" y="757"/>
                  </a:lnTo>
                  <a:lnTo>
                    <a:pt x="2288" y="748"/>
                  </a:lnTo>
                  <a:lnTo>
                    <a:pt x="2272" y="734"/>
                  </a:lnTo>
                  <a:lnTo>
                    <a:pt x="2265" y="727"/>
                  </a:lnTo>
                  <a:lnTo>
                    <a:pt x="2258" y="720"/>
                  </a:lnTo>
                  <a:lnTo>
                    <a:pt x="2253" y="719"/>
                  </a:lnTo>
                  <a:lnTo>
                    <a:pt x="2248" y="720"/>
                  </a:lnTo>
                  <a:lnTo>
                    <a:pt x="2241" y="722"/>
                  </a:lnTo>
                  <a:lnTo>
                    <a:pt x="2237" y="722"/>
                  </a:lnTo>
                  <a:lnTo>
                    <a:pt x="2230" y="723"/>
                  </a:lnTo>
                  <a:lnTo>
                    <a:pt x="2222" y="722"/>
                  </a:lnTo>
                  <a:lnTo>
                    <a:pt x="2215" y="720"/>
                  </a:lnTo>
                  <a:lnTo>
                    <a:pt x="2207" y="716"/>
                  </a:lnTo>
                  <a:lnTo>
                    <a:pt x="2197" y="713"/>
                  </a:lnTo>
                  <a:lnTo>
                    <a:pt x="2180" y="701"/>
                  </a:lnTo>
                  <a:lnTo>
                    <a:pt x="2164" y="688"/>
                  </a:lnTo>
                  <a:lnTo>
                    <a:pt x="2149" y="672"/>
                  </a:lnTo>
                  <a:lnTo>
                    <a:pt x="2143" y="663"/>
                  </a:lnTo>
                  <a:lnTo>
                    <a:pt x="2138" y="655"/>
                  </a:lnTo>
                  <a:lnTo>
                    <a:pt x="2133" y="647"/>
                  </a:lnTo>
                  <a:lnTo>
                    <a:pt x="2129" y="639"/>
                  </a:lnTo>
                  <a:lnTo>
                    <a:pt x="2127" y="631"/>
                  </a:lnTo>
                  <a:lnTo>
                    <a:pt x="2126" y="624"/>
                  </a:lnTo>
                  <a:lnTo>
                    <a:pt x="2127" y="608"/>
                  </a:lnTo>
                  <a:lnTo>
                    <a:pt x="2131" y="596"/>
                  </a:lnTo>
                  <a:lnTo>
                    <a:pt x="2135" y="584"/>
                  </a:lnTo>
                  <a:lnTo>
                    <a:pt x="2142" y="576"/>
                  </a:lnTo>
                  <a:lnTo>
                    <a:pt x="2150" y="568"/>
                  </a:lnTo>
                  <a:lnTo>
                    <a:pt x="2158" y="562"/>
                  </a:lnTo>
                  <a:lnTo>
                    <a:pt x="2178" y="552"/>
                  </a:lnTo>
                  <a:lnTo>
                    <a:pt x="2196" y="541"/>
                  </a:lnTo>
                  <a:lnTo>
                    <a:pt x="2205" y="535"/>
                  </a:lnTo>
                  <a:lnTo>
                    <a:pt x="2213" y="528"/>
                  </a:lnTo>
                  <a:lnTo>
                    <a:pt x="2219" y="518"/>
                  </a:lnTo>
                  <a:lnTo>
                    <a:pt x="2225" y="507"/>
                  </a:lnTo>
                  <a:lnTo>
                    <a:pt x="2228" y="493"/>
                  </a:lnTo>
                  <a:lnTo>
                    <a:pt x="2230" y="477"/>
                  </a:lnTo>
                  <a:lnTo>
                    <a:pt x="2228" y="467"/>
                  </a:lnTo>
                  <a:lnTo>
                    <a:pt x="2227" y="456"/>
                  </a:lnTo>
                  <a:lnTo>
                    <a:pt x="2224" y="448"/>
                  </a:lnTo>
                  <a:lnTo>
                    <a:pt x="2222" y="440"/>
                  </a:lnTo>
                  <a:lnTo>
                    <a:pt x="2217" y="432"/>
                  </a:lnTo>
                  <a:lnTo>
                    <a:pt x="2213" y="425"/>
                  </a:lnTo>
                  <a:lnTo>
                    <a:pt x="2203" y="413"/>
                  </a:lnTo>
                  <a:lnTo>
                    <a:pt x="2194" y="401"/>
                  </a:lnTo>
                  <a:lnTo>
                    <a:pt x="2186" y="390"/>
                  </a:lnTo>
                  <a:lnTo>
                    <a:pt x="2182" y="384"/>
                  </a:lnTo>
                  <a:lnTo>
                    <a:pt x="2180" y="378"/>
                  </a:lnTo>
                  <a:lnTo>
                    <a:pt x="2179" y="372"/>
                  </a:lnTo>
                  <a:lnTo>
                    <a:pt x="2178" y="366"/>
                  </a:lnTo>
                  <a:lnTo>
                    <a:pt x="2179" y="361"/>
                  </a:lnTo>
                  <a:lnTo>
                    <a:pt x="2180" y="356"/>
                  </a:lnTo>
                  <a:lnTo>
                    <a:pt x="2184" y="352"/>
                  </a:lnTo>
                  <a:lnTo>
                    <a:pt x="2187" y="349"/>
                  </a:lnTo>
                  <a:lnTo>
                    <a:pt x="2196" y="345"/>
                  </a:lnTo>
                  <a:lnTo>
                    <a:pt x="2207" y="341"/>
                  </a:lnTo>
                  <a:lnTo>
                    <a:pt x="2211" y="339"/>
                  </a:lnTo>
                  <a:lnTo>
                    <a:pt x="2216" y="335"/>
                  </a:lnTo>
                  <a:lnTo>
                    <a:pt x="2220" y="332"/>
                  </a:lnTo>
                  <a:lnTo>
                    <a:pt x="2224" y="327"/>
                  </a:lnTo>
                  <a:lnTo>
                    <a:pt x="2227" y="322"/>
                  </a:lnTo>
                  <a:lnTo>
                    <a:pt x="2230" y="314"/>
                  </a:lnTo>
                  <a:lnTo>
                    <a:pt x="2230" y="304"/>
                  </a:lnTo>
                  <a:lnTo>
                    <a:pt x="2230" y="293"/>
                  </a:lnTo>
                  <a:lnTo>
                    <a:pt x="2227" y="286"/>
                  </a:lnTo>
                  <a:lnTo>
                    <a:pt x="2225" y="279"/>
                  </a:lnTo>
                  <a:lnTo>
                    <a:pt x="2222" y="274"/>
                  </a:lnTo>
                  <a:lnTo>
                    <a:pt x="2217" y="270"/>
                  </a:lnTo>
                  <a:lnTo>
                    <a:pt x="2211" y="266"/>
                  </a:lnTo>
                  <a:lnTo>
                    <a:pt x="2205" y="264"/>
                  </a:lnTo>
                  <a:lnTo>
                    <a:pt x="2193" y="258"/>
                  </a:lnTo>
                  <a:lnTo>
                    <a:pt x="2180" y="254"/>
                  </a:lnTo>
                  <a:lnTo>
                    <a:pt x="2174" y="251"/>
                  </a:lnTo>
                  <a:lnTo>
                    <a:pt x="2170" y="248"/>
                  </a:lnTo>
                  <a:lnTo>
                    <a:pt x="2165" y="244"/>
                  </a:lnTo>
                  <a:lnTo>
                    <a:pt x="2162" y="240"/>
                  </a:lnTo>
                  <a:lnTo>
                    <a:pt x="2159" y="234"/>
                  </a:lnTo>
                  <a:lnTo>
                    <a:pt x="2159" y="227"/>
                  </a:lnTo>
                  <a:lnTo>
                    <a:pt x="2158" y="215"/>
                  </a:lnTo>
                  <a:lnTo>
                    <a:pt x="2159" y="209"/>
                  </a:lnTo>
                  <a:lnTo>
                    <a:pt x="2163" y="201"/>
                  </a:lnTo>
                  <a:lnTo>
                    <a:pt x="2146" y="204"/>
                  </a:lnTo>
                  <a:lnTo>
                    <a:pt x="2128" y="209"/>
                  </a:lnTo>
                  <a:lnTo>
                    <a:pt x="2121" y="211"/>
                  </a:lnTo>
                  <a:lnTo>
                    <a:pt x="2114" y="215"/>
                  </a:lnTo>
                  <a:lnTo>
                    <a:pt x="2110" y="219"/>
                  </a:lnTo>
                  <a:lnTo>
                    <a:pt x="2108" y="224"/>
                  </a:lnTo>
                  <a:lnTo>
                    <a:pt x="2119" y="235"/>
                  </a:lnTo>
                  <a:lnTo>
                    <a:pt x="2127" y="247"/>
                  </a:lnTo>
                  <a:lnTo>
                    <a:pt x="2133" y="255"/>
                  </a:lnTo>
                  <a:lnTo>
                    <a:pt x="2135" y="263"/>
                  </a:lnTo>
                  <a:lnTo>
                    <a:pt x="2136" y="269"/>
                  </a:lnTo>
                  <a:lnTo>
                    <a:pt x="2135" y="273"/>
                  </a:lnTo>
                  <a:lnTo>
                    <a:pt x="2133" y="276"/>
                  </a:lnTo>
                  <a:lnTo>
                    <a:pt x="2127" y="277"/>
                  </a:lnTo>
                  <a:lnTo>
                    <a:pt x="2121" y="276"/>
                  </a:lnTo>
                  <a:lnTo>
                    <a:pt x="2113" y="274"/>
                  </a:lnTo>
                  <a:lnTo>
                    <a:pt x="2104" y="271"/>
                  </a:lnTo>
                  <a:lnTo>
                    <a:pt x="2094" y="265"/>
                  </a:lnTo>
                  <a:lnTo>
                    <a:pt x="2082" y="259"/>
                  </a:lnTo>
                  <a:lnTo>
                    <a:pt x="2071" y="251"/>
                  </a:lnTo>
                  <a:lnTo>
                    <a:pt x="2058" y="242"/>
                  </a:lnTo>
                  <a:lnTo>
                    <a:pt x="2045" y="231"/>
                  </a:lnTo>
                  <a:lnTo>
                    <a:pt x="2039" y="240"/>
                  </a:lnTo>
                  <a:lnTo>
                    <a:pt x="2030" y="250"/>
                  </a:lnTo>
                  <a:lnTo>
                    <a:pt x="2026" y="257"/>
                  </a:lnTo>
                  <a:lnTo>
                    <a:pt x="2022" y="263"/>
                  </a:lnTo>
                  <a:lnTo>
                    <a:pt x="2020" y="270"/>
                  </a:lnTo>
                  <a:lnTo>
                    <a:pt x="2019" y="278"/>
                  </a:lnTo>
                  <a:lnTo>
                    <a:pt x="2019" y="285"/>
                  </a:lnTo>
                  <a:lnTo>
                    <a:pt x="2022" y="294"/>
                  </a:lnTo>
                  <a:lnTo>
                    <a:pt x="2027" y="302"/>
                  </a:lnTo>
                  <a:lnTo>
                    <a:pt x="2034" y="311"/>
                  </a:lnTo>
                  <a:lnTo>
                    <a:pt x="2044" y="320"/>
                  </a:lnTo>
                  <a:lnTo>
                    <a:pt x="2058" y="331"/>
                  </a:lnTo>
                  <a:lnTo>
                    <a:pt x="2075" y="341"/>
                  </a:lnTo>
                  <a:lnTo>
                    <a:pt x="2097" y="352"/>
                  </a:lnTo>
                  <a:lnTo>
                    <a:pt x="2105" y="363"/>
                  </a:lnTo>
                  <a:lnTo>
                    <a:pt x="2112" y="376"/>
                  </a:lnTo>
                  <a:lnTo>
                    <a:pt x="2120" y="391"/>
                  </a:lnTo>
                  <a:lnTo>
                    <a:pt x="2126" y="407"/>
                  </a:lnTo>
                  <a:lnTo>
                    <a:pt x="2128" y="414"/>
                  </a:lnTo>
                  <a:lnTo>
                    <a:pt x="2129" y="422"/>
                  </a:lnTo>
                  <a:lnTo>
                    <a:pt x="2129" y="429"/>
                  </a:lnTo>
                  <a:lnTo>
                    <a:pt x="2127" y="434"/>
                  </a:lnTo>
                  <a:lnTo>
                    <a:pt x="2125" y="439"/>
                  </a:lnTo>
                  <a:lnTo>
                    <a:pt x="2119" y="444"/>
                  </a:lnTo>
                  <a:lnTo>
                    <a:pt x="2111" y="439"/>
                  </a:lnTo>
                  <a:lnTo>
                    <a:pt x="2105" y="432"/>
                  </a:lnTo>
                  <a:lnTo>
                    <a:pt x="2100" y="424"/>
                  </a:lnTo>
                  <a:lnTo>
                    <a:pt x="2095" y="415"/>
                  </a:lnTo>
                  <a:lnTo>
                    <a:pt x="2085" y="398"/>
                  </a:lnTo>
                  <a:lnTo>
                    <a:pt x="2079" y="388"/>
                  </a:lnTo>
                  <a:lnTo>
                    <a:pt x="2071" y="381"/>
                  </a:lnTo>
                  <a:lnTo>
                    <a:pt x="2062" y="380"/>
                  </a:lnTo>
                  <a:lnTo>
                    <a:pt x="2052" y="379"/>
                  </a:lnTo>
                  <a:lnTo>
                    <a:pt x="2044" y="377"/>
                  </a:lnTo>
                  <a:lnTo>
                    <a:pt x="2035" y="373"/>
                  </a:lnTo>
                  <a:lnTo>
                    <a:pt x="2028" y="370"/>
                  </a:lnTo>
                  <a:lnTo>
                    <a:pt x="2020" y="365"/>
                  </a:lnTo>
                  <a:lnTo>
                    <a:pt x="2007" y="355"/>
                  </a:lnTo>
                  <a:lnTo>
                    <a:pt x="1997" y="345"/>
                  </a:lnTo>
                  <a:lnTo>
                    <a:pt x="1988" y="333"/>
                  </a:lnTo>
                  <a:lnTo>
                    <a:pt x="1982" y="324"/>
                  </a:lnTo>
                  <a:lnTo>
                    <a:pt x="1979" y="316"/>
                  </a:lnTo>
                  <a:lnTo>
                    <a:pt x="1979" y="305"/>
                  </a:lnTo>
                  <a:lnTo>
                    <a:pt x="1980" y="295"/>
                  </a:lnTo>
                  <a:lnTo>
                    <a:pt x="1982" y="278"/>
                  </a:lnTo>
                  <a:lnTo>
                    <a:pt x="1987" y="261"/>
                  </a:lnTo>
                  <a:lnTo>
                    <a:pt x="1994" y="244"/>
                  </a:lnTo>
                  <a:lnTo>
                    <a:pt x="2001" y="230"/>
                  </a:lnTo>
                  <a:lnTo>
                    <a:pt x="2009" y="215"/>
                  </a:lnTo>
                  <a:lnTo>
                    <a:pt x="2015" y="200"/>
                  </a:lnTo>
                  <a:lnTo>
                    <a:pt x="2024" y="183"/>
                  </a:lnTo>
                  <a:lnTo>
                    <a:pt x="2025" y="174"/>
                  </a:lnTo>
                  <a:lnTo>
                    <a:pt x="2027" y="152"/>
                  </a:lnTo>
                  <a:lnTo>
                    <a:pt x="2028" y="137"/>
                  </a:lnTo>
                  <a:lnTo>
                    <a:pt x="2028" y="119"/>
                  </a:lnTo>
                  <a:lnTo>
                    <a:pt x="2027" y="101"/>
                  </a:lnTo>
                  <a:lnTo>
                    <a:pt x="2024" y="80"/>
                  </a:lnTo>
                  <a:lnTo>
                    <a:pt x="2019" y="76"/>
                  </a:lnTo>
                  <a:lnTo>
                    <a:pt x="2015" y="75"/>
                  </a:lnTo>
                  <a:lnTo>
                    <a:pt x="2012" y="74"/>
                  </a:lnTo>
                  <a:lnTo>
                    <a:pt x="2009" y="74"/>
                  </a:lnTo>
                  <a:lnTo>
                    <a:pt x="2006" y="75"/>
                  </a:lnTo>
                  <a:lnTo>
                    <a:pt x="2003" y="78"/>
                  </a:lnTo>
                  <a:lnTo>
                    <a:pt x="1999" y="84"/>
                  </a:lnTo>
                  <a:lnTo>
                    <a:pt x="1996" y="94"/>
                  </a:lnTo>
                  <a:lnTo>
                    <a:pt x="1994" y="106"/>
                  </a:lnTo>
                  <a:lnTo>
                    <a:pt x="1989" y="134"/>
                  </a:lnTo>
                  <a:lnTo>
                    <a:pt x="1986" y="163"/>
                  </a:lnTo>
                  <a:lnTo>
                    <a:pt x="1983" y="177"/>
                  </a:lnTo>
                  <a:lnTo>
                    <a:pt x="1981" y="189"/>
                  </a:lnTo>
                  <a:lnTo>
                    <a:pt x="1978" y="200"/>
                  </a:lnTo>
                  <a:lnTo>
                    <a:pt x="1973" y="208"/>
                  </a:lnTo>
                  <a:lnTo>
                    <a:pt x="1971" y="210"/>
                  </a:lnTo>
                  <a:lnTo>
                    <a:pt x="1968" y="211"/>
                  </a:lnTo>
                  <a:lnTo>
                    <a:pt x="1965" y="212"/>
                  </a:lnTo>
                  <a:lnTo>
                    <a:pt x="1961" y="212"/>
                  </a:lnTo>
                  <a:lnTo>
                    <a:pt x="1946" y="216"/>
                  </a:lnTo>
                  <a:lnTo>
                    <a:pt x="1933" y="220"/>
                  </a:lnTo>
                  <a:lnTo>
                    <a:pt x="1921" y="224"/>
                  </a:lnTo>
                  <a:lnTo>
                    <a:pt x="1912" y="228"/>
                  </a:lnTo>
                  <a:lnTo>
                    <a:pt x="1904" y="233"/>
                  </a:lnTo>
                  <a:lnTo>
                    <a:pt x="1897" y="238"/>
                  </a:lnTo>
                  <a:lnTo>
                    <a:pt x="1891" y="242"/>
                  </a:lnTo>
                  <a:lnTo>
                    <a:pt x="1885" y="248"/>
                  </a:lnTo>
                  <a:lnTo>
                    <a:pt x="1882" y="254"/>
                  </a:lnTo>
                  <a:lnTo>
                    <a:pt x="1879" y="258"/>
                  </a:lnTo>
                  <a:lnTo>
                    <a:pt x="1875" y="271"/>
                  </a:lnTo>
                  <a:lnTo>
                    <a:pt x="1872" y="284"/>
                  </a:lnTo>
                  <a:lnTo>
                    <a:pt x="1869" y="297"/>
                  </a:lnTo>
                  <a:lnTo>
                    <a:pt x="1867" y="309"/>
                  </a:lnTo>
                  <a:lnTo>
                    <a:pt x="1867" y="322"/>
                  </a:lnTo>
                  <a:lnTo>
                    <a:pt x="1868" y="335"/>
                  </a:lnTo>
                  <a:lnTo>
                    <a:pt x="1869" y="348"/>
                  </a:lnTo>
                  <a:lnTo>
                    <a:pt x="1875" y="376"/>
                  </a:lnTo>
                  <a:lnTo>
                    <a:pt x="1881" y="402"/>
                  </a:lnTo>
                  <a:lnTo>
                    <a:pt x="1885" y="426"/>
                  </a:lnTo>
                  <a:lnTo>
                    <a:pt x="1887" y="438"/>
                  </a:lnTo>
                  <a:lnTo>
                    <a:pt x="1885" y="448"/>
                  </a:lnTo>
                  <a:lnTo>
                    <a:pt x="1884" y="457"/>
                  </a:lnTo>
                  <a:lnTo>
                    <a:pt x="1880" y="465"/>
                  </a:lnTo>
                  <a:lnTo>
                    <a:pt x="1874" y="472"/>
                  </a:lnTo>
                  <a:lnTo>
                    <a:pt x="1866" y="477"/>
                  </a:lnTo>
                  <a:lnTo>
                    <a:pt x="1852" y="514"/>
                  </a:lnTo>
                  <a:lnTo>
                    <a:pt x="1841" y="547"/>
                  </a:lnTo>
                  <a:lnTo>
                    <a:pt x="1835" y="562"/>
                  </a:lnTo>
                  <a:lnTo>
                    <a:pt x="1831" y="577"/>
                  </a:lnTo>
                  <a:lnTo>
                    <a:pt x="1829" y="591"/>
                  </a:lnTo>
                  <a:lnTo>
                    <a:pt x="1829" y="605"/>
                  </a:lnTo>
                  <a:lnTo>
                    <a:pt x="1828" y="629"/>
                  </a:lnTo>
                  <a:lnTo>
                    <a:pt x="1828" y="647"/>
                  </a:lnTo>
                  <a:lnTo>
                    <a:pt x="1829" y="657"/>
                  </a:lnTo>
                  <a:lnTo>
                    <a:pt x="1830" y="663"/>
                  </a:lnTo>
                  <a:lnTo>
                    <a:pt x="1832" y="669"/>
                  </a:lnTo>
                  <a:lnTo>
                    <a:pt x="1836" y="674"/>
                  </a:lnTo>
                  <a:lnTo>
                    <a:pt x="1842" y="677"/>
                  </a:lnTo>
                  <a:lnTo>
                    <a:pt x="1849" y="681"/>
                  </a:lnTo>
                  <a:lnTo>
                    <a:pt x="1857" y="682"/>
                  </a:lnTo>
                  <a:lnTo>
                    <a:pt x="1867" y="682"/>
                  </a:lnTo>
                  <a:lnTo>
                    <a:pt x="1880" y="681"/>
                  </a:lnTo>
                  <a:lnTo>
                    <a:pt x="1896" y="677"/>
                  </a:lnTo>
                  <a:lnTo>
                    <a:pt x="1914" y="674"/>
                  </a:lnTo>
                  <a:lnTo>
                    <a:pt x="1935" y="668"/>
                  </a:lnTo>
                  <a:lnTo>
                    <a:pt x="1944" y="670"/>
                  </a:lnTo>
                  <a:lnTo>
                    <a:pt x="1953" y="674"/>
                  </a:lnTo>
                  <a:lnTo>
                    <a:pt x="1961" y="678"/>
                  </a:lnTo>
                  <a:lnTo>
                    <a:pt x="1969" y="683"/>
                  </a:lnTo>
                  <a:lnTo>
                    <a:pt x="1976" y="689"/>
                  </a:lnTo>
                  <a:lnTo>
                    <a:pt x="1983" y="696"/>
                  </a:lnTo>
                  <a:lnTo>
                    <a:pt x="1989" y="704"/>
                  </a:lnTo>
                  <a:lnTo>
                    <a:pt x="1995" y="711"/>
                  </a:lnTo>
                  <a:lnTo>
                    <a:pt x="1999" y="720"/>
                  </a:lnTo>
                  <a:lnTo>
                    <a:pt x="2004" y="729"/>
                  </a:lnTo>
                  <a:lnTo>
                    <a:pt x="2012" y="749"/>
                  </a:lnTo>
                  <a:lnTo>
                    <a:pt x="2019" y="771"/>
                  </a:lnTo>
                  <a:lnTo>
                    <a:pt x="2024" y="792"/>
                  </a:lnTo>
                  <a:lnTo>
                    <a:pt x="2025" y="804"/>
                  </a:lnTo>
                  <a:lnTo>
                    <a:pt x="2025" y="813"/>
                  </a:lnTo>
                  <a:lnTo>
                    <a:pt x="2024" y="820"/>
                  </a:lnTo>
                  <a:lnTo>
                    <a:pt x="2021" y="827"/>
                  </a:lnTo>
                  <a:lnTo>
                    <a:pt x="2019" y="832"/>
                  </a:lnTo>
                  <a:lnTo>
                    <a:pt x="2015" y="836"/>
                  </a:lnTo>
                  <a:lnTo>
                    <a:pt x="2006" y="843"/>
                  </a:lnTo>
                  <a:lnTo>
                    <a:pt x="1997" y="850"/>
                  </a:lnTo>
                  <a:lnTo>
                    <a:pt x="1988" y="856"/>
                  </a:lnTo>
                  <a:lnTo>
                    <a:pt x="1984" y="860"/>
                  </a:lnTo>
                  <a:lnTo>
                    <a:pt x="1980" y="865"/>
                  </a:lnTo>
                  <a:lnTo>
                    <a:pt x="1978" y="871"/>
                  </a:lnTo>
                  <a:lnTo>
                    <a:pt x="1975" y="878"/>
                  </a:lnTo>
                  <a:lnTo>
                    <a:pt x="1976" y="887"/>
                  </a:lnTo>
                  <a:lnTo>
                    <a:pt x="1979" y="895"/>
                  </a:lnTo>
                  <a:lnTo>
                    <a:pt x="1982" y="902"/>
                  </a:lnTo>
                  <a:lnTo>
                    <a:pt x="1987" y="910"/>
                  </a:lnTo>
                  <a:lnTo>
                    <a:pt x="1992" y="917"/>
                  </a:lnTo>
                  <a:lnTo>
                    <a:pt x="1999" y="922"/>
                  </a:lnTo>
                  <a:lnTo>
                    <a:pt x="2014" y="934"/>
                  </a:lnTo>
                  <a:lnTo>
                    <a:pt x="2029" y="943"/>
                  </a:lnTo>
                  <a:lnTo>
                    <a:pt x="2042" y="951"/>
                  </a:lnTo>
                  <a:lnTo>
                    <a:pt x="2050" y="957"/>
                  </a:lnTo>
                  <a:lnTo>
                    <a:pt x="2052" y="959"/>
                  </a:lnTo>
                  <a:lnTo>
                    <a:pt x="2052" y="962"/>
                  </a:lnTo>
                  <a:lnTo>
                    <a:pt x="2044" y="962"/>
                  </a:lnTo>
                  <a:lnTo>
                    <a:pt x="2036" y="962"/>
                  </a:lnTo>
                  <a:lnTo>
                    <a:pt x="2020" y="959"/>
                  </a:lnTo>
                  <a:lnTo>
                    <a:pt x="2004" y="954"/>
                  </a:lnTo>
                  <a:lnTo>
                    <a:pt x="1990" y="947"/>
                  </a:lnTo>
                  <a:lnTo>
                    <a:pt x="1979" y="937"/>
                  </a:lnTo>
                  <a:lnTo>
                    <a:pt x="1973" y="933"/>
                  </a:lnTo>
                  <a:lnTo>
                    <a:pt x="1969" y="927"/>
                  </a:lnTo>
                  <a:lnTo>
                    <a:pt x="1966" y="921"/>
                  </a:lnTo>
                  <a:lnTo>
                    <a:pt x="1963" y="916"/>
                  </a:lnTo>
                  <a:lnTo>
                    <a:pt x="1961" y="909"/>
                  </a:lnTo>
                  <a:lnTo>
                    <a:pt x="1961" y="903"/>
                  </a:lnTo>
                  <a:lnTo>
                    <a:pt x="1961" y="891"/>
                  </a:lnTo>
                  <a:lnTo>
                    <a:pt x="1963" y="879"/>
                  </a:lnTo>
                  <a:lnTo>
                    <a:pt x="1966" y="867"/>
                  </a:lnTo>
                  <a:lnTo>
                    <a:pt x="1969" y="855"/>
                  </a:lnTo>
                  <a:lnTo>
                    <a:pt x="1980" y="827"/>
                  </a:lnTo>
                  <a:lnTo>
                    <a:pt x="1994" y="792"/>
                  </a:lnTo>
                  <a:lnTo>
                    <a:pt x="1988" y="787"/>
                  </a:lnTo>
                  <a:lnTo>
                    <a:pt x="1982" y="780"/>
                  </a:lnTo>
                  <a:lnTo>
                    <a:pt x="1978" y="773"/>
                  </a:lnTo>
                  <a:lnTo>
                    <a:pt x="1973" y="765"/>
                  </a:lnTo>
                  <a:lnTo>
                    <a:pt x="1966" y="749"/>
                  </a:lnTo>
                  <a:lnTo>
                    <a:pt x="1958" y="734"/>
                  </a:lnTo>
                  <a:lnTo>
                    <a:pt x="1952" y="727"/>
                  </a:lnTo>
                  <a:lnTo>
                    <a:pt x="1948" y="720"/>
                  </a:lnTo>
                  <a:lnTo>
                    <a:pt x="1941" y="714"/>
                  </a:lnTo>
                  <a:lnTo>
                    <a:pt x="1933" y="710"/>
                  </a:lnTo>
                  <a:lnTo>
                    <a:pt x="1925" y="706"/>
                  </a:lnTo>
                  <a:lnTo>
                    <a:pt x="1914" y="704"/>
                  </a:lnTo>
                  <a:lnTo>
                    <a:pt x="1902" y="704"/>
                  </a:lnTo>
                  <a:lnTo>
                    <a:pt x="1888" y="705"/>
                  </a:lnTo>
                  <a:lnTo>
                    <a:pt x="1876" y="706"/>
                  </a:lnTo>
                  <a:lnTo>
                    <a:pt x="1866" y="710"/>
                  </a:lnTo>
                  <a:lnTo>
                    <a:pt x="1857" y="713"/>
                  </a:lnTo>
                  <a:lnTo>
                    <a:pt x="1849" y="718"/>
                  </a:lnTo>
                  <a:lnTo>
                    <a:pt x="1842" y="723"/>
                  </a:lnTo>
                  <a:lnTo>
                    <a:pt x="1836" y="730"/>
                  </a:lnTo>
                  <a:lnTo>
                    <a:pt x="1831" y="738"/>
                  </a:lnTo>
                  <a:lnTo>
                    <a:pt x="1828" y="749"/>
                  </a:lnTo>
                  <a:lnTo>
                    <a:pt x="1826" y="760"/>
                  </a:lnTo>
                  <a:lnTo>
                    <a:pt x="1824" y="773"/>
                  </a:lnTo>
                  <a:lnTo>
                    <a:pt x="1823" y="787"/>
                  </a:lnTo>
                  <a:lnTo>
                    <a:pt x="1823" y="803"/>
                  </a:lnTo>
                  <a:lnTo>
                    <a:pt x="1827" y="842"/>
                  </a:lnTo>
                  <a:lnTo>
                    <a:pt x="1832" y="888"/>
                  </a:lnTo>
                  <a:lnTo>
                    <a:pt x="1808" y="901"/>
                  </a:lnTo>
                  <a:lnTo>
                    <a:pt x="1792" y="910"/>
                  </a:lnTo>
                  <a:lnTo>
                    <a:pt x="1782" y="918"/>
                  </a:lnTo>
                  <a:lnTo>
                    <a:pt x="1775" y="925"/>
                  </a:lnTo>
                  <a:lnTo>
                    <a:pt x="1770" y="932"/>
                  </a:lnTo>
                  <a:lnTo>
                    <a:pt x="1768" y="940"/>
                  </a:lnTo>
                  <a:lnTo>
                    <a:pt x="1765" y="950"/>
                  </a:lnTo>
                  <a:lnTo>
                    <a:pt x="1759" y="962"/>
                  </a:lnTo>
                  <a:lnTo>
                    <a:pt x="1748" y="978"/>
                  </a:lnTo>
                  <a:lnTo>
                    <a:pt x="1738" y="990"/>
                  </a:lnTo>
                  <a:lnTo>
                    <a:pt x="1728" y="1000"/>
                  </a:lnTo>
                  <a:lnTo>
                    <a:pt x="1717" y="1007"/>
                  </a:lnTo>
                  <a:lnTo>
                    <a:pt x="1707" y="1012"/>
                  </a:lnTo>
                  <a:lnTo>
                    <a:pt x="1698" y="1016"/>
                  </a:lnTo>
                  <a:lnTo>
                    <a:pt x="1687" y="1018"/>
                  </a:lnTo>
                  <a:lnTo>
                    <a:pt x="1678" y="1019"/>
                  </a:lnTo>
                  <a:lnTo>
                    <a:pt x="1661" y="1023"/>
                  </a:lnTo>
                  <a:lnTo>
                    <a:pt x="1653" y="1026"/>
                  </a:lnTo>
                  <a:lnTo>
                    <a:pt x="1646" y="1030"/>
                  </a:lnTo>
                  <a:lnTo>
                    <a:pt x="1639" y="1035"/>
                  </a:lnTo>
                  <a:lnTo>
                    <a:pt x="1632" y="1043"/>
                  </a:lnTo>
                  <a:lnTo>
                    <a:pt x="1628" y="1055"/>
                  </a:lnTo>
                  <a:lnTo>
                    <a:pt x="1623" y="1069"/>
                  </a:lnTo>
                  <a:lnTo>
                    <a:pt x="1613" y="1058"/>
                  </a:lnTo>
                  <a:lnTo>
                    <a:pt x="1601" y="1050"/>
                  </a:lnTo>
                  <a:lnTo>
                    <a:pt x="1591" y="1044"/>
                  </a:lnTo>
                  <a:lnTo>
                    <a:pt x="1579" y="1039"/>
                  </a:lnTo>
                  <a:lnTo>
                    <a:pt x="1568" y="1034"/>
                  </a:lnTo>
                  <a:lnTo>
                    <a:pt x="1557" y="1031"/>
                  </a:lnTo>
                  <a:lnTo>
                    <a:pt x="1536" y="1026"/>
                  </a:lnTo>
                  <a:lnTo>
                    <a:pt x="1518" y="1020"/>
                  </a:lnTo>
                  <a:lnTo>
                    <a:pt x="1510" y="1018"/>
                  </a:lnTo>
                  <a:lnTo>
                    <a:pt x="1503" y="1013"/>
                  </a:lnTo>
                  <a:lnTo>
                    <a:pt x="1498" y="1009"/>
                  </a:lnTo>
                  <a:lnTo>
                    <a:pt x="1494" y="1003"/>
                  </a:lnTo>
                  <a:lnTo>
                    <a:pt x="1492" y="996"/>
                  </a:lnTo>
                  <a:lnTo>
                    <a:pt x="1491" y="988"/>
                  </a:lnTo>
                  <a:lnTo>
                    <a:pt x="1489" y="982"/>
                  </a:lnTo>
                  <a:lnTo>
                    <a:pt x="1487" y="978"/>
                  </a:lnTo>
                  <a:lnTo>
                    <a:pt x="1481" y="969"/>
                  </a:lnTo>
                  <a:lnTo>
                    <a:pt x="1473" y="959"/>
                  </a:lnTo>
                  <a:lnTo>
                    <a:pt x="1468" y="951"/>
                  </a:lnTo>
                  <a:lnTo>
                    <a:pt x="1465" y="947"/>
                  </a:lnTo>
                  <a:lnTo>
                    <a:pt x="1464" y="944"/>
                  </a:lnTo>
                  <a:lnTo>
                    <a:pt x="1465" y="941"/>
                  </a:lnTo>
                  <a:lnTo>
                    <a:pt x="1468" y="939"/>
                  </a:lnTo>
                  <a:lnTo>
                    <a:pt x="1472" y="937"/>
                  </a:lnTo>
                  <a:lnTo>
                    <a:pt x="1479" y="936"/>
                  </a:lnTo>
                  <a:lnTo>
                    <a:pt x="1488" y="936"/>
                  </a:lnTo>
                  <a:lnTo>
                    <a:pt x="1502" y="936"/>
                  </a:lnTo>
                  <a:lnTo>
                    <a:pt x="1509" y="939"/>
                  </a:lnTo>
                  <a:lnTo>
                    <a:pt x="1515" y="941"/>
                  </a:lnTo>
                  <a:lnTo>
                    <a:pt x="1521" y="946"/>
                  </a:lnTo>
                  <a:lnTo>
                    <a:pt x="1524" y="951"/>
                  </a:lnTo>
                  <a:lnTo>
                    <a:pt x="1527" y="957"/>
                  </a:lnTo>
                  <a:lnTo>
                    <a:pt x="1530" y="965"/>
                  </a:lnTo>
                  <a:lnTo>
                    <a:pt x="1536" y="980"/>
                  </a:lnTo>
                  <a:lnTo>
                    <a:pt x="1542" y="995"/>
                  </a:lnTo>
                  <a:lnTo>
                    <a:pt x="1546" y="1002"/>
                  </a:lnTo>
                  <a:lnTo>
                    <a:pt x="1552" y="1008"/>
                  </a:lnTo>
                  <a:lnTo>
                    <a:pt x="1557" y="1013"/>
                  </a:lnTo>
                  <a:lnTo>
                    <a:pt x="1565" y="1017"/>
                  </a:lnTo>
                  <a:lnTo>
                    <a:pt x="1575" y="1019"/>
                  </a:lnTo>
                  <a:lnTo>
                    <a:pt x="1586" y="1020"/>
                  </a:lnTo>
                  <a:lnTo>
                    <a:pt x="1595" y="1019"/>
                  </a:lnTo>
                  <a:lnTo>
                    <a:pt x="1605" y="1015"/>
                  </a:lnTo>
                  <a:lnTo>
                    <a:pt x="1613" y="1008"/>
                  </a:lnTo>
                  <a:lnTo>
                    <a:pt x="1621" y="1000"/>
                  </a:lnTo>
                  <a:lnTo>
                    <a:pt x="1629" y="989"/>
                  </a:lnTo>
                  <a:lnTo>
                    <a:pt x="1638" y="978"/>
                  </a:lnTo>
                  <a:lnTo>
                    <a:pt x="1654" y="951"/>
                  </a:lnTo>
                  <a:lnTo>
                    <a:pt x="1672" y="924"/>
                  </a:lnTo>
                  <a:lnTo>
                    <a:pt x="1682" y="909"/>
                  </a:lnTo>
                  <a:lnTo>
                    <a:pt x="1692" y="895"/>
                  </a:lnTo>
                  <a:lnTo>
                    <a:pt x="1704" y="881"/>
                  </a:lnTo>
                  <a:lnTo>
                    <a:pt x="1716" y="867"/>
                  </a:lnTo>
                  <a:lnTo>
                    <a:pt x="1729" y="856"/>
                  </a:lnTo>
                  <a:lnTo>
                    <a:pt x="1744" y="844"/>
                  </a:lnTo>
                  <a:lnTo>
                    <a:pt x="1748" y="826"/>
                  </a:lnTo>
                  <a:lnTo>
                    <a:pt x="1753" y="811"/>
                  </a:lnTo>
                  <a:lnTo>
                    <a:pt x="1760" y="802"/>
                  </a:lnTo>
                  <a:lnTo>
                    <a:pt x="1766" y="795"/>
                  </a:lnTo>
                  <a:lnTo>
                    <a:pt x="1773" y="790"/>
                  </a:lnTo>
                  <a:lnTo>
                    <a:pt x="1780" y="787"/>
                  </a:lnTo>
                  <a:lnTo>
                    <a:pt x="1791" y="783"/>
                  </a:lnTo>
                  <a:lnTo>
                    <a:pt x="1794" y="781"/>
                  </a:lnTo>
                  <a:lnTo>
                    <a:pt x="1797" y="776"/>
                  </a:lnTo>
                  <a:lnTo>
                    <a:pt x="1798" y="771"/>
                  </a:lnTo>
                  <a:lnTo>
                    <a:pt x="1797" y="762"/>
                  </a:lnTo>
                  <a:lnTo>
                    <a:pt x="1792" y="750"/>
                  </a:lnTo>
                  <a:lnTo>
                    <a:pt x="1785" y="733"/>
                  </a:lnTo>
                  <a:lnTo>
                    <a:pt x="1762" y="683"/>
                  </a:lnTo>
                  <a:lnTo>
                    <a:pt x="1760" y="676"/>
                  </a:lnTo>
                  <a:lnTo>
                    <a:pt x="1758" y="669"/>
                  </a:lnTo>
                  <a:lnTo>
                    <a:pt x="1754" y="653"/>
                  </a:lnTo>
                  <a:lnTo>
                    <a:pt x="1753" y="637"/>
                  </a:lnTo>
                  <a:lnTo>
                    <a:pt x="1754" y="619"/>
                  </a:lnTo>
                  <a:lnTo>
                    <a:pt x="1757" y="600"/>
                  </a:lnTo>
                  <a:lnTo>
                    <a:pt x="1761" y="581"/>
                  </a:lnTo>
                  <a:lnTo>
                    <a:pt x="1767" y="560"/>
                  </a:lnTo>
                  <a:lnTo>
                    <a:pt x="1773" y="540"/>
                  </a:lnTo>
                  <a:lnTo>
                    <a:pt x="1781" y="520"/>
                  </a:lnTo>
                  <a:lnTo>
                    <a:pt x="1789" y="500"/>
                  </a:lnTo>
                  <a:lnTo>
                    <a:pt x="1805" y="462"/>
                  </a:lnTo>
                  <a:lnTo>
                    <a:pt x="1822" y="427"/>
                  </a:lnTo>
                  <a:lnTo>
                    <a:pt x="1836" y="400"/>
                  </a:lnTo>
                  <a:lnTo>
                    <a:pt x="1842" y="387"/>
                  </a:lnTo>
                  <a:lnTo>
                    <a:pt x="1844" y="377"/>
                  </a:lnTo>
                  <a:lnTo>
                    <a:pt x="1845" y="368"/>
                  </a:lnTo>
                  <a:lnTo>
                    <a:pt x="1845" y="361"/>
                  </a:lnTo>
                  <a:lnTo>
                    <a:pt x="1843" y="354"/>
                  </a:lnTo>
                  <a:lnTo>
                    <a:pt x="1841" y="347"/>
                  </a:lnTo>
                  <a:lnTo>
                    <a:pt x="1832" y="335"/>
                  </a:lnTo>
                  <a:lnTo>
                    <a:pt x="1826" y="323"/>
                  </a:lnTo>
                  <a:lnTo>
                    <a:pt x="1822" y="316"/>
                  </a:lnTo>
                  <a:lnTo>
                    <a:pt x="1819" y="308"/>
                  </a:lnTo>
                  <a:lnTo>
                    <a:pt x="1818" y="299"/>
                  </a:lnTo>
                  <a:lnTo>
                    <a:pt x="1818" y="287"/>
                  </a:lnTo>
                  <a:lnTo>
                    <a:pt x="1819" y="274"/>
                  </a:lnTo>
                  <a:lnTo>
                    <a:pt x="1822" y="261"/>
                  </a:lnTo>
                  <a:lnTo>
                    <a:pt x="1826" y="248"/>
                  </a:lnTo>
                  <a:lnTo>
                    <a:pt x="1830" y="238"/>
                  </a:lnTo>
                  <a:lnTo>
                    <a:pt x="1835" y="231"/>
                  </a:lnTo>
                  <a:lnTo>
                    <a:pt x="1839" y="225"/>
                  </a:lnTo>
                  <a:lnTo>
                    <a:pt x="1845" y="220"/>
                  </a:lnTo>
                  <a:lnTo>
                    <a:pt x="1850" y="217"/>
                  </a:lnTo>
                  <a:lnTo>
                    <a:pt x="1860" y="210"/>
                  </a:lnTo>
                  <a:lnTo>
                    <a:pt x="1866" y="206"/>
                  </a:lnTo>
                  <a:lnTo>
                    <a:pt x="1870" y="202"/>
                  </a:lnTo>
                  <a:lnTo>
                    <a:pt x="1876" y="196"/>
                  </a:lnTo>
                  <a:lnTo>
                    <a:pt x="1882" y="189"/>
                  </a:lnTo>
                  <a:lnTo>
                    <a:pt x="1887" y="180"/>
                  </a:lnTo>
                  <a:lnTo>
                    <a:pt x="1892" y="168"/>
                  </a:lnTo>
                  <a:lnTo>
                    <a:pt x="1897" y="154"/>
                  </a:lnTo>
                  <a:lnTo>
                    <a:pt x="1902" y="135"/>
                  </a:lnTo>
                  <a:lnTo>
                    <a:pt x="1905" y="117"/>
                  </a:lnTo>
                  <a:lnTo>
                    <a:pt x="1905" y="109"/>
                  </a:lnTo>
                  <a:lnTo>
                    <a:pt x="1905" y="101"/>
                  </a:lnTo>
                  <a:lnTo>
                    <a:pt x="1904" y="94"/>
                  </a:lnTo>
                  <a:lnTo>
                    <a:pt x="1903" y="88"/>
                  </a:lnTo>
                  <a:lnTo>
                    <a:pt x="1899" y="82"/>
                  </a:lnTo>
                  <a:lnTo>
                    <a:pt x="1896" y="76"/>
                  </a:lnTo>
                  <a:lnTo>
                    <a:pt x="1892" y="72"/>
                  </a:lnTo>
                  <a:lnTo>
                    <a:pt x="1887" y="67"/>
                  </a:lnTo>
                  <a:lnTo>
                    <a:pt x="1873" y="58"/>
                  </a:lnTo>
                  <a:lnTo>
                    <a:pt x="1854" y="49"/>
                  </a:lnTo>
                  <a:lnTo>
                    <a:pt x="1832" y="40"/>
                  </a:lnTo>
                  <a:lnTo>
                    <a:pt x="1821" y="34"/>
                  </a:lnTo>
                  <a:lnTo>
                    <a:pt x="1812" y="28"/>
                  </a:lnTo>
                  <a:lnTo>
                    <a:pt x="1796" y="18"/>
                  </a:lnTo>
                  <a:lnTo>
                    <a:pt x="1783" y="8"/>
                  </a:lnTo>
                  <a:lnTo>
                    <a:pt x="1777" y="5"/>
                  </a:lnTo>
                  <a:lnTo>
                    <a:pt x="1773" y="3"/>
                  </a:lnTo>
                  <a:lnTo>
                    <a:pt x="1768" y="0"/>
                  </a:lnTo>
                  <a:lnTo>
                    <a:pt x="1763" y="0"/>
                  </a:lnTo>
                  <a:lnTo>
                    <a:pt x="1759" y="3"/>
                  </a:lnTo>
                  <a:lnTo>
                    <a:pt x="1753" y="6"/>
                  </a:lnTo>
                  <a:lnTo>
                    <a:pt x="1748" y="11"/>
                  </a:lnTo>
                  <a:lnTo>
                    <a:pt x="1743" y="18"/>
                  </a:lnTo>
                  <a:lnTo>
                    <a:pt x="1729" y="40"/>
                  </a:lnTo>
                  <a:lnTo>
                    <a:pt x="1727" y="45"/>
                  </a:lnTo>
                  <a:lnTo>
                    <a:pt x="1723" y="53"/>
                  </a:lnTo>
                  <a:lnTo>
                    <a:pt x="1714" y="78"/>
                  </a:lnTo>
                  <a:lnTo>
                    <a:pt x="1701" y="106"/>
                  </a:lnTo>
                  <a:lnTo>
                    <a:pt x="1693" y="122"/>
                  </a:lnTo>
                  <a:lnTo>
                    <a:pt x="1684" y="139"/>
                  </a:lnTo>
                  <a:lnTo>
                    <a:pt x="1674" y="155"/>
                  </a:lnTo>
                  <a:lnTo>
                    <a:pt x="1662" y="170"/>
                  </a:lnTo>
                  <a:lnTo>
                    <a:pt x="1649" y="183"/>
                  </a:lnTo>
                  <a:lnTo>
                    <a:pt x="1634" y="196"/>
                  </a:lnTo>
                  <a:lnTo>
                    <a:pt x="1626" y="202"/>
                  </a:lnTo>
                  <a:lnTo>
                    <a:pt x="1618" y="206"/>
                  </a:lnTo>
                  <a:lnTo>
                    <a:pt x="1609" y="211"/>
                  </a:lnTo>
                  <a:lnTo>
                    <a:pt x="1600" y="216"/>
                  </a:lnTo>
                  <a:lnTo>
                    <a:pt x="1590" y="219"/>
                  </a:lnTo>
                  <a:lnTo>
                    <a:pt x="1579" y="221"/>
                  </a:lnTo>
                  <a:lnTo>
                    <a:pt x="1569" y="223"/>
                  </a:lnTo>
                  <a:lnTo>
                    <a:pt x="1557" y="224"/>
                  </a:lnTo>
                  <a:lnTo>
                    <a:pt x="1545" y="236"/>
                  </a:lnTo>
                  <a:lnTo>
                    <a:pt x="1538" y="247"/>
                  </a:lnTo>
                  <a:lnTo>
                    <a:pt x="1533" y="257"/>
                  </a:lnTo>
                  <a:lnTo>
                    <a:pt x="1532" y="266"/>
                  </a:lnTo>
                  <a:lnTo>
                    <a:pt x="1532" y="276"/>
                  </a:lnTo>
                  <a:lnTo>
                    <a:pt x="1536" y="282"/>
                  </a:lnTo>
                  <a:lnTo>
                    <a:pt x="1539" y="291"/>
                  </a:lnTo>
                  <a:lnTo>
                    <a:pt x="1544" y="297"/>
                  </a:lnTo>
                  <a:lnTo>
                    <a:pt x="1552" y="310"/>
                  </a:lnTo>
                  <a:lnTo>
                    <a:pt x="1554" y="317"/>
                  </a:lnTo>
                  <a:lnTo>
                    <a:pt x="1556" y="323"/>
                  </a:lnTo>
                  <a:lnTo>
                    <a:pt x="1555" y="330"/>
                  </a:lnTo>
                  <a:lnTo>
                    <a:pt x="1552" y="337"/>
                  </a:lnTo>
                  <a:lnTo>
                    <a:pt x="1545" y="343"/>
                  </a:lnTo>
                  <a:lnTo>
                    <a:pt x="1534" y="352"/>
                  </a:lnTo>
                  <a:lnTo>
                    <a:pt x="1532" y="366"/>
                  </a:lnTo>
                  <a:lnTo>
                    <a:pt x="1526" y="379"/>
                  </a:lnTo>
                  <a:lnTo>
                    <a:pt x="1521" y="392"/>
                  </a:lnTo>
                  <a:lnTo>
                    <a:pt x="1514" y="403"/>
                  </a:lnTo>
                  <a:lnTo>
                    <a:pt x="1506" y="413"/>
                  </a:lnTo>
                  <a:lnTo>
                    <a:pt x="1498" y="423"/>
                  </a:lnTo>
                  <a:lnTo>
                    <a:pt x="1484" y="439"/>
                  </a:lnTo>
                  <a:lnTo>
                    <a:pt x="1478" y="447"/>
                  </a:lnTo>
                  <a:lnTo>
                    <a:pt x="1473" y="454"/>
                  </a:lnTo>
                  <a:lnTo>
                    <a:pt x="1470" y="462"/>
                  </a:lnTo>
                  <a:lnTo>
                    <a:pt x="1470" y="469"/>
                  </a:lnTo>
                  <a:lnTo>
                    <a:pt x="1472" y="476"/>
                  </a:lnTo>
                  <a:lnTo>
                    <a:pt x="1477" y="483"/>
                  </a:lnTo>
                  <a:lnTo>
                    <a:pt x="1486" y="491"/>
                  </a:lnTo>
                  <a:lnTo>
                    <a:pt x="1498" y="499"/>
                  </a:lnTo>
                  <a:lnTo>
                    <a:pt x="1507" y="503"/>
                  </a:lnTo>
                  <a:lnTo>
                    <a:pt x="1512" y="509"/>
                  </a:lnTo>
                  <a:lnTo>
                    <a:pt x="1518" y="515"/>
                  </a:lnTo>
                  <a:lnTo>
                    <a:pt x="1522" y="522"/>
                  </a:lnTo>
                  <a:lnTo>
                    <a:pt x="1525" y="529"/>
                  </a:lnTo>
                  <a:lnTo>
                    <a:pt x="1527" y="535"/>
                  </a:lnTo>
                  <a:lnTo>
                    <a:pt x="1530" y="550"/>
                  </a:lnTo>
                  <a:lnTo>
                    <a:pt x="1532" y="563"/>
                  </a:lnTo>
                  <a:lnTo>
                    <a:pt x="1534" y="577"/>
                  </a:lnTo>
                  <a:lnTo>
                    <a:pt x="1536" y="584"/>
                  </a:lnTo>
                  <a:lnTo>
                    <a:pt x="1538" y="590"/>
                  </a:lnTo>
                  <a:lnTo>
                    <a:pt x="1541" y="596"/>
                  </a:lnTo>
                  <a:lnTo>
                    <a:pt x="1546" y="601"/>
                  </a:lnTo>
                  <a:lnTo>
                    <a:pt x="1547" y="613"/>
                  </a:lnTo>
                  <a:lnTo>
                    <a:pt x="1548" y="625"/>
                  </a:lnTo>
                  <a:lnTo>
                    <a:pt x="1547" y="639"/>
                  </a:lnTo>
                  <a:lnTo>
                    <a:pt x="1547" y="646"/>
                  </a:lnTo>
                  <a:lnTo>
                    <a:pt x="1545" y="653"/>
                  </a:lnTo>
                  <a:lnTo>
                    <a:pt x="1542" y="659"/>
                  </a:lnTo>
                  <a:lnTo>
                    <a:pt x="1539" y="666"/>
                  </a:lnTo>
                  <a:lnTo>
                    <a:pt x="1536" y="670"/>
                  </a:lnTo>
                  <a:lnTo>
                    <a:pt x="1530" y="675"/>
                  </a:lnTo>
                  <a:lnTo>
                    <a:pt x="1524" y="677"/>
                  </a:lnTo>
                  <a:lnTo>
                    <a:pt x="1516" y="678"/>
                  </a:lnTo>
                  <a:lnTo>
                    <a:pt x="1511" y="680"/>
                  </a:lnTo>
                  <a:lnTo>
                    <a:pt x="1507" y="678"/>
                  </a:lnTo>
                  <a:lnTo>
                    <a:pt x="1502" y="677"/>
                  </a:lnTo>
                  <a:lnTo>
                    <a:pt x="1498" y="676"/>
                  </a:lnTo>
                  <a:lnTo>
                    <a:pt x="1488" y="670"/>
                  </a:lnTo>
                  <a:lnTo>
                    <a:pt x="1480" y="662"/>
                  </a:lnTo>
                  <a:lnTo>
                    <a:pt x="1471" y="652"/>
                  </a:lnTo>
                  <a:lnTo>
                    <a:pt x="1463" y="639"/>
                  </a:lnTo>
                  <a:lnTo>
                    <a:pt x="1455" y="625"/>
                  </a:lnTo>
                  <a:lnTo>
                    <a:pt x="1447" y="611"/>
                  </a:lnTo>
                  <a:lnTo>
                    <a:pt x="1430" y="577"/>
                  </a:lnTo>
                  <a:lnTo>
                    <a:pt x="1413" y="541"/>
                  </a:lnTo>
                  <a:lnTo>
                    <a:pt x="1395" y="507"/>
                  </a:lnTo>
                  <a:lnTo>
                    <a:pt x="1377" y="472"/>
                  </a:lnTo>
                  <a:lnTo>
                    <a:pt x="1372" y="480"/>
                  </a:lnTo>
                  <a:lnTo>
                    <a:pt x="1366" y="489"/>
                  </a:lnTo>
                  <a:lnTo>
                    <a:pt x="1352" y="501"/>
                  </a:lnTo>
                  <a:lnTo>
                    <a:pt x="1347" y="508"/>
                  </a:lnTo>
                  <a:lnTo>
                    <a:pt x="1341" y="515"/>
                  </a:lnTo>
                  <a:lnTo>
                    <a:pt x="1338" y="523"/>
                  </a:lnTo>
                  <a:lnTo>
                    <a:pt x="1336" y="532"/>
                  </a:lnTo>
                  <a:lnTo>
                    <a:pt x="1338" y="541"/>
                  </a:lnTo>
                  <a:lnTo>
                    <a:pt x="1341" y="550"/>
                  </a:lnTo>
                  <a:lnTo>
                    <a:pt x="1346" y="558"/>
                  </a:lnTo>
                  <a:lnTo>
                    <a:pt x="1351" y="566"/>
                  </a:lnTo>
                  <a:lnTo>
                    <a:pt x="1356" y="575"/>
                  </a:lnTo>
                  <a:lnTo>
                    <a:pt x="1362" y="584"/>
                  </a:lnTo>
                  <a:lnTo>
                    <a:pt x="1364" y="593"/>
                  </a:lnTo>
                  <a:lnTo>
                    <a:pt x="1366" y="605"/>
                  </a:lnTo>
                  <a:lnTo>
                    <a:pt x="1365" y="613"/>
                  </a:lnTo>
                  <a:lnTo>
                    <a:pt x="1364" y="620"/>
                  </a:lnTo>
                  <a:lnTo>
                    <a:pt x="1362" y="625"/>
                  </a:lnTo>
                  <a:lnTo>
                    <a:pt x="1359" y="631"/>
                  </a:lnTo>
                  <a:lnTo>
                    <a:pt x="1352" y="640"/>
                  </a:lnTo>
                  <a:lnTo>
                    <a:pt x="1346" y="649"/>
                  </a:lnTo>
                  <a:lnTo>
                    <a:pt x="1338" y="657"/>
                  </a:lnTo>
                  <a:lnTo>
                    <a:pt x="1332" y="665"/>
                  </a:lnTo>
                  <a:lnTo>
                    <a:pt x="1328" y="669"/>
                  </a:lnTo>
                  <a:lnTo>
                    <a:pt x="1327" y="674"/>
                  </a:lnTo>
                  <a:lnTo>
                    <a:pt x="1326" y="680"/>
                  </a:lnTo>
                  <a:lnTo>
                    <a:pt x="1325" y="686"/>
                  </a:lnTo>
                  <a:lnTo>
                    <a:pt x="1326" y="692"/>
                  </a:lnTo>
                  <a:lnTo>
                    <a:pt x="1329" y="697"/>
                  </a:lnTo>
                  <a:lnTo>
                    <a:pt x="1338" y="707"/>
                  </a:lnTo>
                  <a:lnTo>
                    <a:pt x="1343" y="713"/>
                  </a:lnTo>
                  <a:lnTo>
                    <a:pt x="1347" y="720"/>
                  </a:lnTo>
                  <a:lnTo>
                    <a:pt x="1350" y="727"/>
                  </a:lnTo>
                  <a:lnTo>
                    <a:pt x="1351" y="734"/>
                  </a:lnTo>
                  <a:lnTo>
                    <a:pt x="1350" y="746"/>
                  </a:lnTo>
                  <a:lnTo>
                    <a:pt x="1347" y="758"/>
                  </a:lnTo>
                  <a:lnTo>
                    <a:pt x="1341" y="768"/>
                  </a:lnTo>
                  <a:lnTo>
                    <a:pt x="1334" y="779"/>
                  </a:lnTo>
                  <a:lnTo>
                    <a:pt x="1325" y="788"/>
                  </a:lnTo>
                  <a:lnTo>
                    <a:pt x="1314" y="796"/>
                  </a:lnTo>
                  <a:lnTo>
                    <a:pt x="1304" y="805"/>
                  </a:lnTo>
                  <a:lnTo>
                    <a:pt x="1293" y="812"/>
                  </a:lnTo>
                  <a:lnTo>
                    <a:pt x="1267" y="826"/>
                  </a:lnTo>
                  <a:lnTo>
                    <a:pt x="1243" y="836"/>
                  </a:lnTo>
                  <a:lnTo>
                    <a:pt x="1220" y="845"/>
                  </a:lnTo>
                  <a:lnTo>
                    <a:pt x="1201" y="852"/>
                  </a:lnTo>
                  <a:lnTo>
                    <a:pt x="1174" y="863"/>
                  </a:lnTo>
                  <a:lnTo>
                    <a:pt x="1150" y="873"/>
                  </a:lnTo>
                  <a:lnTo>
                    <a:pt x="1128" y="886"/>
                  </a:lnTo>
                  <a:lnTo>
                    <a:pt x="1107" y="897"/>
                  </a:lnTo>
                  <a:lnTo>
                    <a:pt x="1066" y="921"/>
                  </a:lnTo>
                  <a:lnTo>
                    <a:pt x="1045" y="933"/>
                  </a:lnTo>
                  <a:lnTo>
                    <a:pt x="1021" y="943"/>
                  </a:lnTo>
                  <a:lnTo>
                    <a:pt x="1012" y="947"/>
                  </a:lnTo>
                  <a:lnTo>
                    <a:pt x="1003" y="951"/>
                  </a:lnTo>
                  <a:lnTo>
                    <a:pt x="993" y="956"/>
                  </a:lnTo>
                  <a:lnTo>
                    <a:pt x="985" y="960"/>
                  </a:lnTo>
                  <a:lnTo>
                    <a:pt x="970" y="972"/>
                  </a:lnTo>
                  <a:lnTo>
                    <a:pt x="957" y="983"/>
                  </a:lnTo>
                  <a:lnTo>
                    <a:pt x="943" y="995"/>
                  </a:lnTo>
                  <a:lnTo>
                    <a:pt x="936" y="1001"/>
                  </a:lnTo>
                  <a:lnTo>
                    <a:pt x="928" y="1004"/>
                  </a:lnTo>
                  <a:lnTo>
                    <a:pt x="920" y="1009"/>
                  </a:lnTo>
                  <a:lnTo>
                    <a:pt x="912" y="1011"/>
                  </a:lnTo>
                  <a:lnTo>
                    <a:pt x="902" y="1013"/>
                  </a:lnTo>
                  <a:lnTo>
                    <a:pt x="892" y="1013"/>
                  </a:lnTo>
                  <a:lnTo>
                    <a:pt x="891" y="1013"/>
                  </a:lnTo>
                  <a:lnTo>
                    <a:pt x="890" y="1011"/>
                  </a:lnTo>
                  <a:lnTo>
                    <a:pt x="887" y="1005"/>
                  </a:lnTo>
                  <a:lnTo>
                    <a:pt x="885" y="1000"/>
                  </a:lnTo>
                  <a:lnTo>
                    <a:pt x="885" y="995"/>
                  </a:lnTo>
                  <a:lnTo>
                    <a:pt x="867" y="995"/>
                  </a:lnTo>
                  <a:lnTo>
                    <a:pt x="856" y="996"/>
                  </a:lnTo>
                  <a:lnTo>
                    <a:pt x="847" y="998"/>
                  </a:lnTo>
                  <a:lnTo>
                    <a:pt x="839" y="1002"/>
                  </a:lnTo>
                  <a:lnTo>
                    <a:pt x="832" y="1007"/>
                  </a:lnTo>
                  <a:lnTo>
                    <a:pt x="825" y="1012"/>
                  </a:lnTo>
                  <a:lnTo>
                    <a:pt x="820" y="1019"/>
                  </a:lnTo>
                  <a:lnTo>
                    <a:pt x="814" y="1026"/>
                  </a:lnTo>
                  <a:lnTo>
                    <a:pt x="809" y="1035"/>
                  </a:lnTo>
                  <a:lnTo>
                    <a:pt x="801" y="1053"/>
                  </a:lnTo>
                  <a:lnTo>
                    <a:pt x="795" y="1073"/>
                  </a:lnTo>
                  <a:lnTo>
                    <a:pt x="790" y="1093"/>
                  </a:lnTo>
                  <a:lnTo>
                    <a:pt x="786" y="1114"/>
                  </a:lnTo>
                  <a:lnTo>
                    <a:pt x="785" y="1116"/>
                  </a:lnTo>
                  <a:lnTo>
                    <a:pt x="784" y="1119"/>
                  </a:lnTo>
                  <a:lnTo>
                    <a:pt x="779" y="1127"/>
                  </a:lnTo>
                  <a:lnTo>
                    <a:pt x="771" y="1137"/>
                  </a:lnTo>
                  <a:lnTo>
                    <a:pt x="762" y="1146"/>
                  </a:lnTo>
                  <a:lnTo>
                    <a:pt x="744" y="1164"/>
                  </a:lnTo>
                  <a:lnTo>
                    <a:pt x="731" y="1179"/>
                  </a:lnTo>
                  <a:lnTo>
                    <a:pt x="724" y="1187"/>
                  </a:lnTo>
                  <a:lnTo>
                    <a:pt x="718" y="1195"/>
                  </a:lnTo>
                  <a:lnTo>
                    <a:pt x="710" y="1214"/>
                  </a:lnTo>
                  <a:lnTo>
                    <a:pt x="703" y="1231"/>
                  </a:lnTo>
                  <a:lnTo>
                    <a:pt x="698" y="1251"/>
                  </a:lnTo>
                  <a:lnTo>
                    <a:pt x="688" y="1290"/>
                  </a:lnTo>
                  <a:lnTo>
                    <a:pt x="683" y="1312"/>
                  </a:lnTo>
                  <a:lnTo>
                    <a:pt x="676" y="1333"/>
                  </a:lnTo>
                  <a:lnTo>
                    <a:pt x="672" y="1340"/>
                  </a:lnTo>
                  <a:lnTo>
                    <a:pt x="668" y="1347"/>
                  </a:lnTo>
                  <a:lnTo>
                    <a:pt x="656" y="1361"/>
                  </a:lnTo>
                  <a:lnTo>
                    <a:pt x="651" y="1368"/>
                  </a:lnTo>
                  <a:lnTo>
                    <a:pt x="647" y="1376"/>
                  </a:lnTo>
                  <a:lnTo>
                    <a:pt x="643" y="1384"/>
                  </a:lnTo>
                  <a:lnTo>
                    <a:pt x="642" y="1392"/>
                  </a:lnTo>
                  <a:lnTo>
                    <a:pt x="639" y="1399"/>
                  </a:lnTo>
                  <a:lnTo>
                    <a:pt x="619" y="1445"/>
                  </a:lnTo>
                  <a:lnTo>
                    <a:pt x="597" y="1491"/>
                  </a:lnTo>
                  <a:lnTo>
                    <a:pt x="574" y="1536"/>
                  </a:lnTo>
                  <a:lnTo>
                    <a:pt x="563" y="1558"/>
                  </a:lnTo>
                  <a:lnTo>
                    <a:pt x="550" y="1580"/>
                  </a:lnTo>
                  <a:lnTo>
                    <a:pt x="538" y="1606"/>
                  </a:lnTo>
                  <a:lnTo>
                    <a:pt x="525" y="1629"/>
                  </a:lnTo>
                  <a:lnTo>
                    <a:pt x="519" y="1640"/>
                  </a:lnTo>
                  <a:lnTo>
                    <a:pt x="511" y="1650"/>
                  </a:lnTo>
                  <a:lnTo>
                    <a:pt x="502" y="1659"/>
                  </a:lnTo>
                  <a:lnTo>
                    <a:pt x="491" y="1667"/>
                  </a:lnTo>
                  <a:lnTo>
                    <a:pt x="482" y="1672"/>
                  </a:lnTo>
                  <a:lnTo>
                    <a:pt x="471" y="1676"/>
                  </a:lnTo>
                  <a:lnTo>
                    <a:pt x="445" y="1683"/>
                  </a:lnTo>
                  <a:lnTo>
                    <a:pt x="433" y="1688"/>
                  </a:lnTo>
                  <a:lnTo>
                    <a:pt x="428" y="1691"/>
                  </a:lnTo>
                  <a:lnTo>
                    <a:pt x="424" y="1695"/>
                  </a:lnTo>
                  <a:lnTo>
                    <a:pt x="420" y="1698"/>
                  </a:lnTo>
                  <a:lnTo>
                    <a:pt x="417" y="1703"/>
                  </a:lnTo>
                  <a:lnTo>
                    <a:pt x="416" y="1709"/>
                  </a:lnTo>
                  <a:lnTo>
                    <a:pt x="414" y="1716"/>
                  </a:lnTo>
                  <a:lnTo>
                    <a:pt x="416" y="1727"/>
                  </a:lnTo>
                  <a:lnTo>
                    <a:pt x="418" y="1737"/>
                  </a:lnTo>
                  <a:lnTo>
                    <a:pt x="421" y="1746"/>
                  </a:lnTo>
                  <a:lnTo>
                    <a:pt x="426" y="1752"/>
                  </a:lnTo>
                  <a:lnTo>
                    <a:pt x="429" y="1759"/>
                  </a:lnTo>
                  <a:lnTo>
                    <a:pt x="433" y="1765"/>
                  </a:lnTo>
                  <a:lnTo>
                    <a:pt x="435" y="1773"/>
                  </a:lnTo>
                  <a:lnTo>
                    <a:pt x="436" y="1781"/>
                  </a:lnTo>
                  <a:lnTo>
                    <a:pt x="435" y="1788"/>
                  </a:lnTo>
                  <a:lnTo>
                    <a:pt x="433" y="1794"/>
                  </a:lnTo>
                  <a:lnTo>
                    <a:pt x="429" y="1798"/>
                  </a:lnTo>
                  <a:lnTo>
                    <a:pt x="426" y="1803"/>
                  </a:lnTo>
                  <a:lnTo>
                    <a:pt x="421" y="1809"/>
                  </a:lnTo>
                  <a:lnTo>
                    <a:pt x="418" y="1813"/>
                  </a:lnTo>
                  <a:lnTo>
                    <a:pt x="416" y="1819"/>
                  </a:lnTo>
                  <a:lnTo>
                    <a:pt x="414" y="1826"/>
                  </a:lnTo>
                  <a:lnTo>
                    <a:pt x="416" y="1830"/>
                  </a:lnTo>
                  <a:lnTo>
                    <a:pt x="417" y="1833"/>
                  </a:lnTo>
                  <a:lnTo>
                    <a:pt x="422" y="1841"/>
                  </a:lnTo>
                  <a:lnTo>
                    <a:pt x="427" y="1849"/>
                  </a:lnTo>
                  <a:lnTo>
                    <a:pt x="429" y="1854"/>
                  </a:lnTo>
                  <a:lnTo>
                    <a:pt x="429" y="1858"/>
                  </a:lnTo>
                  <a:lnTo>
                    <a:pt x="429" y="1865"/>
                  </a:lnTo>
                  <a:lnTo>
                    <a:pt x="428" y="1871"/>
                  </a:lnTo>
                  <a:lnTo>
                    <a:pt x="426" y="1876"/>
                  </a:lnTo>
                  <a:lnTo>
                    <a:pt x="422" y="1880"/>
                  </a:lnTo>
                  <a:lnTo>
                    <a:pt x="419" y="1885"/>
                  </a:lnTo>
                  <a:lnTo>
                    <a:pt x="416" y="1889"/>
                  </a:lnTo>
                  <a:lnTo>
                    <a:pt x="405" y="1896"/>
                  </a:lnTo>
                  <a:lnTo>
                    <a:pt x="395" y="1902"/>
                  </a:lnTo>
                  <a:lnTo>
                    <a:pt x="383" y="1907"/>
                  </a:lnTo>
                  <a:lnTo>
                    <a:pt x="371" y="1909"/>
                  </a:lnTo>
                  <a:lnTo>
                    <a:pt x="359" y="1910"/>
                  </a:lnTo>
                  <a:lnTo>
                    <a:pt x="352" y="1910"/>
                  </a:lnTo>
                  <a:lnTo>
                    <a:pt x="346" y="1912"/>
                  </a:lnTo>
                  <a:lnTo>
                    <a:pt x="342" y="1916"/>
                  </a:lnTo>
                  <a:lnTo>
                    <a:pt x="338" y="1919"/>
                  </a:lnTo>
                  <a:lnTo>
                    <a:pt x="336" y="1924"/>
                  </a:lnTo>
                  <a:lnTo>
                    <a:pt x="334" y="1929"/>
                  </a:lnTo>
                  <a:lnTo>
                    <a:pt x="331" y="1939"/>
                  </a:lnTo>
                  <a:lnTo>
                    <a:pt x="330" y="1950"/>
                  </a:lnTo>
                  <a:lnTo>
                    <a:pt x="327" y="1960"/>
                  </a:lnTo>
                  <a:lnTo>
                    <a:pt x="325" y="1963"/>
                  </a:lnTo>
                  <a:lnTo>
                    <a:pt x="321" y="1967"/>
                  </a:lnTo>
                  <a:lnTo>
                    <a:pt x="318" y="1968"/>
                  </a:lnTo>
                  <a:lnTo>
                    <a:pt x="312" y="1969"/>
                  </a:lnTo>
                  <a:lnTo>
                    <a:pt x="305" y="1968"/>
                  </a:lnTo>
                  <a:lnTo>
                    <a:pt x="298" y="1965"/>
                  </a:lnTo>
                  <a:lnTo>
                    <a:pt x="289" y="1963"/>
                  </a:lnTo>
                  <a:lnTo>
                    <a:pt x="279" y="1962"/>
                  </a:lnTo>
                  <a:lnTo>
                    <a:pt x="273" y="1962"/>
                  </a:lnTo>
                  <a:lnTo>
                    <a:pt x="267" y="1963"/>
                  </a:lnTo>
                  <a:lnTo>
                    <a:pt x="262" y="1965"/>
                  </a:lnTo>
                  <a:lnTo>
                    <a:pt x="258" y="1969"/>
                  </a:lnTo>
                  <a:lnTo>
                    <a:pt x="251" y="1976"/>
                  </a:lnTo>
                  <a:lnTo>
                    <a:pt x="244" y="1984"/>
                  </a:lnTo>
                  <a:lnTo>
                    <a:pt x="238" y="1994"/>
                  </a:lnTo>
                  <a:lnTo>
                    <a:pt x="234" y="2003"/>
                  </a:lnTo>
                  <a:lnTo>
                    <a:pt x="229" y="2013"/>
                  </a:lnTo>
                  <a:lnTo>
                    <a:pt x="223" y="2021"/>
                  </a:lnTo>
                  <a:lnTo>
                    <a:pt x="220" y="2024"/>
                  </a:lnTo>
                  <a:lnTo>
                    <a:pt x="214" y="2025"/>
                  </a:lnTo>
                  <a:lnTo>
                    <a:pt x="209" y="2025"/>
                  </a:lnTo>
                  <a:lnTo>
                    <a:pt x="205" y="2025"/>
                  </a:lnTo>
                  <a:lnTo>
                    <a:pt x="195" y="2024"/>
                  </a:lnTo>
                  <a:lnTo>
                    <a:pt x="189" y="2023"/>
                  </a:lnTo>
                  <a:lnTo>
                    <a:pt x="183" y="2024"/>
                  </a:lnTo>
                  <a:lnTo>
                    <a:pt x="178" y="2026"/>
                  </a:lnTo>
                  <a:lnTo>
                    <a:pt x="174" y="2029"/>
                  </a:lnTo>
                  <a:lnTo>
                    <a:pt x="165" y="2037"/>
                  </a:lnTo>
                  <a:lnTo>
                    <a:pt x="155" y="2047"/>
                  </a:lnTo>
                  <a:lnTo>
                    <a:pt x="147" y="2060"/>
                  </a:lnTo>
                  <a:lnTo>
                    <a:pt x="142" y="2074"/>
                  </a:lnTo>
                  <a:lnTo>
                    <a:pt x="136" y="2087"/>
                  </a:lnTo>
                  <a:lnTo>
                    <a:pt x="134" y="2100"/>
                  </a:lnTo>
                  <a:lnTo>
                    <a:pt x="132" y="2113"/>
                  </a:lnTo>
                  <a:lnTo>
                    <a:pt x="132" y="2118"/>
                  </a:lnTo>
                  <a:lnTo>
                    <a:pt x="135" y="2124"/>
                  </a:lnTo>
                  <a:lnTo>
                    <a:pt x="139" y="2130"/>
                  </a:lnTo>
                  <a:lnTo>
                    <a:pt x="144" y="2137"/>
                  </a:lnTo>
                  <a:lnTo>
                    <a:pt x="157" y="2150"/>
                  </a:lnTo>
                  <a:lnTo>
                    <a:pt x="173" y="2162"/>
                  </a:lnTo>
                  <a:lnTo>
                    <a:pt x="190" y="2173"/>
                  </a:lnTo>
                  <a:lnTo>
                    <a:pt x="208" y="2182"/>
                  </a:lnTo>
                  <a:lnTo>
                    <a:pt x="224" y="2188"/>
                  </a:lnTo>
                  <a:lnTo>
                    <a:pt x="231" y="2189"/>
                  </a:lnTo>
                  <a:lnTo>
                    <a:pt x="238" y="2190"/>
                  </a:lnTo>
                  <a:lnTo>
                    <a:pt x="241" y="2189"/>
                  </a:lnTo>
                  <a:lnTo>
                    <a:pt x="244" y="2188"/>
                  </a:lnTo>
                  <a:lnTo>
                    <a:pt x="250" y="2184"/>
                  </a:lnTo>
                  <a:lnTo>
                    <a:pt x="257" y="2181"/>
                  </a:lnTo>
                  <a:lnTo>
                    <a:pt x="261" y="2180"/>
                  </a:lnTo>
                  <a:lnTo>
                    <a:pt x="266" y="2178"/>
                  </a:lnTo>
                  <a:lnTo>
                    <a:pt x="264" y="2180"/>
                  </a:lnTo>
                  <a:lnTo>
                    <a:pt x="260" y="2182"/>
                  </a:lnTo>
                  <a:lnTo>
                    <a:pt x="259" y="2193"/>
                  </a:lnTo>
                  <a:lnTo>
                    <a:pt x="257" y="2203"/>
                  </a:lnTo>
                  <a:lnTo>
                    <a:pt x="254" y="2212"/>
                  </a:lnTo>
                  <a:lnTo>
                    <a:pt x="251" y="2219"/>
                  </a:lnTo>
                  <a:lnTo>
                    <a:pt x="247" y="2227"/>
                  </a:lnTo>
                  <a:lnTo>
                    <a:pt x="245" y="2235"/>
                  </a:lnTo>
                  <a:lnTo>
                    <a:pt x="243" y="2244"/>
                  </a:lnTo>
                  <a:lnTo>
                    <a:pt x="242" y="2255"/>
                  </a:lnTo>
                  <a:lnTo>
                    <a:pt x="243" y="2269"/>
                  </a:lnTo>
                  <a:lnTo>
                    <a:pt x="244" y="2280"/>
                  </a:lnTo>
                  <a:lnTo>
                    <a:pt x="249" y="2288"/>
                  </a:lnTo>
                  <a:lnTo>
                    <a:pt x="253" y="2296"/>
                  </a:lnTo>
                  <a:lnTo>
                    <a:pt x="250" y="2299"/>
                  </a:lnTo>
                  <a:lnTo>
                    <a:pt x="246" y="2302"/>
                  </a:lnTo>
                  <a:lnTo>
                    <a:pt x="237" y="2305"/>
                  </a:lnTo>
                  <a:lnTo>
                    <a:pt x="226" y="2307"/>
                  </a:lnTo>
                  <a:lnTo>
                    <a:pt x="214" y="2308"/>
                  </a:lnTo>
                  <a:lnTo>
                    <a:pt x="190" y="2308"/>
                  </a:lnTo>
                  <a:lnTo>
                    <a:pt x="171" y="2307"/>
                  </a:lnTo>
                  <a:lnTo>
                    <a:pt x="169" y="2319"/>
                  </a:lnTo>
                  <a:lnTo>
                    <a:pt x="167" y="2325"/>
                  </a:lnTo>
                  <a:lnTo>
                    <a:pt x="166" y="2328"/>
                  </a:lnTo>
                  <a:lnTo>
                    <a:pt x="162" y="2331"/>
                  </a:lnTo>
                  <a:lnTo>
                    <a:pt x="159" y="2335"/>
                  </a:lnTo>
                  <a:lnTo>
                    <a:pt x="155" y="2336"/>
                  </a:lnTo>
                  <a:lnTo>
                    <a:pt x="150" y="2336"/>
                  </a:lnTo>
                  <a:lnTo>
                    <a:pt x="144" y="2335"/>
                  </a:lnTo>
                  <a:lnTo>
                    <a:pt x="139" y="2333"/>
                  </a:lnTo>
                  <a:lnTo>
                    <a:pt x="135" y="2329"/>
                  </a:lnTo>
                  <a:lnTo>
                    <a:pt x="131" y="2325"/>
                  </a:lnTo>
                  <a:lnTo>
                    <a:pt x="127" y="2315"/>
                  </a:lnTo>
                  <a:lnTo>
                    <a:pt x="124" y="2307"/>
                  </a:lnTo>
                  <a:lnTo>
                    <a:pt x="115" y="2308"/>
                  </a:lnTo>
                  <a:lnTo>
                    <a:pt x="108" y="2310"/>
                  </a:lnTo>
                  <a:lnTo>
                    <a:pt x="105" y="2311"/>
                  </a:lnTo>
                  <a:lnTo>
                    <a:pt x="100" y="2311"/>
                  </a:lnTo>
                  <a:lnTo>
                    <a:pt x="97" y="2310"/>
                  </a:lnTo>
                  <a:lnTo>
                    <a:pt x="91" y="2307"/>
                  </a:lnTo>
                  <a:lnTo>
                    <a:pt x="94" y="2300"/>
                  </a:lnTo>
                  <a:lnTo>
                    <a:pt x="98" y="2296"/>
                  </a:lnTo>
                  <a:lnTo>
                    <a:pt x="105" y="2289"/>
                  </a:lnTo>
                  <a:lnTo>
                    <a:pt x="108" y="2285"/>
                  </a:lnTo>
                  <a:lnTo>
                    <a:pt x="110" y="2281"/>
                  </a:lnTo>
                  <a:lnTo>
                    <a:pt x="113" y="2276"/>
                  </a:lnTo>
                  <a:lnTo>
                    <a:pt x="113" y="2270"/>
                  </a:lnTo>
                  <a:lnTo>
                    <a:pt x="112" y="2265"/>
                  </a:lnTo>
                  <a:lnTo>
                    <a:pt x="109" y="2260"/>
                  </a:lnTo>
                  <a:lnTo>
                    <a:pt x="106" y="2257"/>
                  </a:lnTo>
                  <a:lnTo>
                    <a:pt x="100" y="2254"/>
                  </a:lnTo>
                  <a:lnTo>
                    <a:pt x="94" y="2253"/>
                  </a:lnTo>
                  <a:lnTo>
                    <a:pt x="89" y="2252"/>
                  </a:lnTo>
                  <a:lnTo>
                    <a:pt x="77" y="2252"/>
                  </a:lnTo>
                  <a:lnTo>
                    <a:pt x="66" y="2252"/>
                  </a:lnTo>
                  <a:lnTo>
                    <a:pt x="55" y="2254"/>
                  </a:lnTo>
                  <a:lnTo>
                    <a:pt x="47" y="2258"/>
                  </a:lnTo>
                  <a:lnTo>
                    <a:pt x="40" y="2264"/>
                  </a:lnTo>
                  <a:lnTo>
                    <a:pt x="36" y="2270"/>
                  </a:lnTo>
                  <a:lnTo>
                    <a:pt x="32" y="2278"/>
                  </a:lnTo>
                  <a:lnTo>
                    <a:pt x="30" y="2288"/>
                  </a:lnTo>
                  <a:lnTo>
                    <a:pt x="29" y="2300"/>
                  </a:lnTo>
                  <a:lnTo>
                    <a:pt x="30" y="2321"/>
                  </a:lnTo>
                  <a:lnTo>
                    <a:pt x="32" y="2338"/>
                  </a:lnTo>
                  <a:lnTo>
                    <a:pt x="36" y="2353"/>
                  </a:lnTo>
                  <a:lnTo>
                    <a:pt x="39" y="2360"/>
                  </a:lnTo>
                  <a:lnTo>
                    <a:pt x="41" y="2366"/>
                  </a:lnTo>
                  <a:lnTo>
                    <a:pt x="46" y="2372"/>
                  </a:lnTo>
                  <a:lnTo>
                    <a:pt x="49" y="2376"/>
                  </a:lnTo>
                  <a:lnTo>
                    <a:pt x="54" y="2380"/>
                  </a:lnTo>
                  <a:lnTo>
                    <a:pt x="60" y="2382"/>
                  </a:lnTo>
                  <a:lnTo>
                    <a:pt x="66" y="2386"/>
                  </a:lnTo>
                  <a:lnTo>
                    <a:pt x="72" y="2387"/>
                  </a:lnTo>
                  <a:lnTo>
                    <a:pt x="79" y="2388"/>
                  </a:lnTo>
                  <a:lnTo>
                    <a:pt x="87" y="2388"/>
                  </a:lnTo>
                  <a:lnTo>
                    <a:pt x="96" y="2389"/>
                  </a:lnTo>
                  <a:lnTo>
                    <a:pt x="102" y="2390"/>
                  </a:lnTo>
                  <a:lnTo>
                    <a:pt x="114" y="2396"/>
                  </a:lnTo>
                  <a:lnTo>
                    <a:pt x="127" y="2401"/>
                  </a:lnTo>
                  <a:lnTo>
                    <a:pt x="134" y="2403"/>
                  </a:lnTo>
                  <a:lnTo>
                    <a:pt x="143" y="2403"/>
                  </a:lnTo>
                  <a:lnTo>
                    <a:pt x="163" y="2402"/>
                  </a:lnTo>
                  <a:lnTo>
                    <a:pt x="183" y="2398"/>
                  </a:lnTo>
                  <a:lnTo>
                    <a:pt x="198" y="2394"/>
                  </a:lnTo>
                  <a:lnTo>
                    <a:pt x="209" y="2388"/>
                  </a:lnTo>
                  <a:lnTo>
                    <a:pt x="227" y="2388"/>
                  </a:lnTo>
                  <a:lnTo>
                    <a:pt x="226" y="2396"/>
                  </a:lnTo>
                  <a:lnTo>
                    <a:pt x="221" y="2409"/>
                  </a:lnTo>
                  <a:lnTo>
                    <a:pt x="206" y="2443"/>
                  </a:lnTo>
                  <a:lnTo>
                    <a:pt x="197" y="2462"/>
                  </a:lnTo>
                  <a:lnTo>
                    <a:pt x="189" y="2476"/>
                  </a:lnTo>
                  <a:lnTo>
                    <a:pt x="181" y="2487"/>
                  </a:lnTo>
                  <a:lnTo>
                    <a:pt x="178" y="2490"/>
                  </a:lnTo>
                  <a:lnTo>
                    <a:pt x="176" y="2491"/>
                  </a:lnTo>
                  <a:lnTo>
                    <a:pt x="171" y="2490"/>
                  </a:lnTo>
                  <a:lnTo>
                    <a:pt x="168" y="2489"/>
                  </a:lnTo>
                  <a:lnTo>
                    <a:pt x="159" y="2486"/>
                  </a:lnTo>
                  <a:lnTo>
                    <a:pt x="151" y="2481"/>
                  </a:lnTo>
                  <a:lnTo>
                    <a:pt x="146" y="2480"/>
                  </a:lnTo>
                  <a:lnTo>
                    <a:pt x="143" y="2480"/>
                  </a:lnTo>
                  <a:lnTo>
                    <a:pt x="136" y="2481"/>
                  </a:lnTo>
                  <a:lnTo>
                    <a:pt x="127" y="2486"/>
                  </a:lnTo>
                  <a:lnTo>
                    <a:pt x="116" y="2491"/>
                  </a:lnTo>
                  <a:lnTo>
                    <a:pt x="105" y="2500"/>
                  </a:lnTo>
                  <a:lnTo>
                    <a:pt x="86" y="2513"/>
                  </a:lnTo>
                  <a:lnTo>
                    <a:pt x="79" y="2520"/>
                  </a:lnTo>
                  <a:lnTo>
                    <a:pt x="77" y="2524"/>
                  </a:lnTo>
                  <a:lnTo>
                    <a:pt x="68" y="2536"/>
                  </a:lnTo>
                  <a:lnTo>
                    <a:pt x="63" y="2548"/>
                  </a:lnTo>
                  <a:lnTo>
                    <a:pt x="61" y="2557"/>
                  </a:lnTo>
                  <a:lnTo>
                    <a:pt x="60" y="2566"/>
                  </a:lnTo>
                  <a:lnTo>
                    <a:pt x="59" y="2577"/>
                  </a:lnTo>
                  <a:lnTo>
                    <a:pt x="58" y="2587"/>
                  </a:lnTo>
                  <a:lnTo>
                    <a:pt x="52" y="2599"/>
                  </a:lnTo>
                  <a:lnTo>
                    <a:pt x="44" y="2612"/>
                  </a:lnTo>
                  <a:lnTo>
                    <a:pt x="37" y="2622"/>
                  </a:lnTo>
                  <a:lnTo>
                    <a:pt x="29" y="2630"/>
                  </a:lnTo>
                  <a:lnTo>
                    <a:pt x="15" y="2645"/>
                  </a:lnTo>
                  <a:lnTo>
                    <a:pt x="8" y="2651"/>
                  </a:lnTo>
                  <a:lnTo>
                    <a:pt x="3" y="2661"/>
                  </a:lnTo>
                  <a:lnTo>
                    <a:pt x="1" y="2670"/>
                  </a:lnTo>
                  <a:lnTo>
                    <a:pt x="0" y="2681"/>
                  </a:lnTo>
                  <a:lnTo>
                    <a:pt x="0" y="2687"/>
                  </a:lnTo>
                  <a:lnTo>
                    <a:pt x="1" y="2692"/>
                  </a:lnTo>
                  <a:lnTo>
                    <a:pt x="3" y="2695"/>
                  </a:lnTo>
                  <a:lnTo>
                    <a:pt x="6" y="2699"/>
                  </a:lnTo>
                  <a:lnTo>
                    <a:pt x="9" y="2701"/>
                  </a:lnTo>
                  <a:lnTo>
                    <a:pt x="13" y="2702"/>
                  </a:lnTo>
                  <a:lnTo>
                    <a:pt x="17" y="2703"/>
                  </a:lnTo>
                  <a:lnTo>
                    <a:pt x="21" y="2704"/>
                  </a:lnTo>
                  <a:lnTo>
                    <a:pt x="47" y="2704"/>
                  </a:lnTo>
                  <a:lnTo>
                    <a:pt x="53" y="2704"/>
                  </a:lnTo>
                  <a:lnTo>
                    <a:pt x="61" y="2707"/>
                  </a:lnTo>
                  <a:lnTo>
                    <a:pt x="69" y="2710"/>
                  </a:lnTo>
                  <a:lnTo>
                    <a:pt x="79" y="2715"/>
                  </a:lnTo>
                  <a:lnTo>
                    <a:pt x="87" y="2721"/>
                  </a:lnTo>
                  <a:lnTo>
                    <a:pt x="96" y="2727"/>
                  </a:lnTo>
                  <a:lnTo>
                    <a:pt x="98" y="2731"/>
                  </a:lnTo>
                  <a:lnTo>
                    <a:pt x="100" y="2735"/>
                  </a:lnTo>
                  <a:lnTo>
                    <a:pt x="102" y="2740"/>
                  </a:lnTo>
                  <a:lnTo>
                    <a:pt x="102" y="2745"/>
                  </a:lnTo>
                  <a:lnTo>
                    <a:pt x="101" y="2747"/>
                  </a:lnTo>
                  <a:lnTo>
                    <a:pt x="98" y="2750"/>
                  </a:lnTo>
                  <a:lnTo>
                    <a:pt x="89" y="2760"/>
                  </a:lnTo>
                  <a:lnTo>
                    <a:pt x="69" y="2778"/>
                  </a:lnTo>
                  <a:lnTo>
                    <a:pt x="69" y="2792"/>
                  </a:lnTo>
                  <a:lnTo>
                    <a:pt x="68" y="2797"/>
                  </a:lnTo>
                  <a:lnTo>
                    <a:pt x="70" y="2793"/>
                  </a:lnTo>
                  <a:lnTo>
                    <a:pt x="75" y="2792"/>
                  </a:lnTo>
                  <a:lnTo>
                    <a:pt x="81" y="2790"/>
                  </a:lnTo>
                  <a:lnTo>
                    <a:pt x="86" y="2790"/>
                  </a:lnTo>
                  <a:lnTo>
                    <a:pt x="99" y="2790"/>
                  </a:lnTo>
                  <a:lnTo>
                    <a:pt x="114" y="2791"/>
                  </a:lnTo>
                  <a:lnTo>
                    <a:pt x="139" y="2797"/>
                  </a:lnTo>
                  <a:lnTo>
                    <a:pt x="150" y="2799"/>
                  </a:lnTo>
                  <a:lnTo>
                    <a:pt x="154" y="2786"/>
                  </a:lnTo>
                  <a:lnTo>
                    <a:pt x="158" y="2770"/>
                  </a:lnTo>
                  <a:lnTo>
                    <a:pt x="161" y="2755"/>
                  </a:lnTo>
                  <a:lnTo>
                    <a:pt x="165" y="2739"/>
                  </a:lnTo>
                  <a:lnTo>
                    <a:pt x="169" y="2725"/>
                  </a:lnTo>
                  <a:lnTo>
                    <a:pt x="171" y="2719"/>
                  </a:lnTo>
                  <a:lnTo>
                    <a:pt x="175" y="2715"/>
                  </a:lnTo>
                  <a:lnTo>
                    <a:pt x="180" y="2710"/>
                  </a:lnTo>
                  <a:lnTo>
                    <a:pt x="184" y="2707"/>
                  </a:lnTo>
                  <a:lnTo>
                    <a:pt x="191" y="2704"/>
                  </a:lnTo>
                  <a:lnTo>
                    <a:pt x="198" y="2704"/>
                  </a:lnTo>
                  <a:lnTo>
                    <a:pt x="205" y="2704"/>
                  </a:lnTo>
                  <a:lnTo>
                    <a:pt x="211" y="2706"/>
                  </a:lnTo>
                  <a:lnTo>
                    <a:pt x="222" y="2709"/>
                  </a:lnTo>
                  <a:lnTo>
                    <a:pt x="232" y="2715"/>
                  </a:lnTo>
                  <a:lnTo>
                    <a:pt x="242" y="2721"/>
                  </a:lnTo>
                  <a:lnTo>
                    <a:pt x="252" y="2726"/>
                  </a:lnTo>
                  <a:lnTo>
                    <a:pt x="262" y="2732"/>
                  </a:lnTo>
                  <a:lnTo>
                    <a:pt x="273" y="2735"/>
                  </a:lnTo>
                  <a:lnTo>
                    <a:pt x="280" y="2737"/>
                  </a:lnTo>
                  <a:lnTo>
                    <a:pt x="285" y="2737"/>
                  </a:lnTo>
                  <a:lnTo>
                    <a:pt x="290" y="2737"/>
                  </a:lnTo>
                  <a:lnTo>
                    <a:pt x="293" y="2735"/>
                  </a:lnTo>
                  <a:lnTo>
                    <a:pt x="296" y="2734"/>
                  </a:lnTo>
                  <a:lnTo>
                    <a:pt x="297" y="2732"/>
                  </a:lnTo>
                  <a:lnTo>
                    <a:pt x="300" y="2726"/>
                  </a:lnTo>
                  <a:lnTo>
                    <a:pt x="300" y="2718"/>
                  </a:lnTo>
                  <a:lnTo>
                    <a:pt x="300" y="2716"/>
                  </a:lnTo>
                  <a:lnTo>
                    <a:pt x="298" y="2712"/>
                  </a:lnTo>
                  <a:lnTo>
                    <a:pt x="293" y="2707"/>
                  </a:lnTo>
                  <a:lnTo>
                    <a:pt x="285" y="2700"/>
                  </a:lnTo>
                  <a:lnTo>
                    <a:pt x="276" y="2693"/>
                  </a:lnTo>
                  <a:lnTo>
                    <a:pt x="257" y="2679"/>
                  </a:lnTo>
                  <a:lnTo>
                    <a:pt x="250" y="2672"/>
                  </a:lnTo>
                  <a:lnTo>
                    <a:pt x="245" y="2666"/>
                  </a:lnTo>
                  <a:lnTo>
                    <a:pt x="245" y="2649"/>
                  </a:lnTo>
                  <a:lnTo>
                    <a:pt x="258" y="2648"/>
                  </a:lnTo>
                  <a:lnTo>
                    <a:pt x="266" y="2648"/>
                  </a:lnTo>
                  <a:lnTo>
                    <a:pt x="273" y="2646"/>
                  </a:lnTo>
                  <a:lnTo>
                    <a:pt x="279" y="2642"/>
                  </a:lnTo>
                  <a:lnTo>
                    <a:pt x="275" y="2638"/>
                  </a:lnTo>
                  <a:lnTo>
                    <a:pt x="270" y="2634"/>
                  </a:lnTo>
                  <a:lnTo>
                    <a:pt x="259" y="2628"/>
                  </a:lnTo>
                  <a:lnTo>
                    <a:pt x="254" y="2625"/>
                  </a:lnTo>
                  <a:lnTo>
                    <a:pt x="250" y="2622"/>
                  </a:lnTo>
                  <a:lnTo>
                    <a:pt x="246" y="2617"/>
                  </a:lnTo>
                  <a:lnTo>
                    <a:pt x="245" y="2612"/>
                  </a:lnTo>
                  <a:lnTo>
                    <a:pt x="246" y="2605"/>
                  </a:lnTo>
                  <a:lnTo>
                    <a:pt x="249" y="2599"/>
                  </a:lnTo>
                  <a:lnTo>
                    <a:pt x="252" y="2592"/>
                  </a:lnTo>
                  <a:lnTo>
                    <a:pt x="258" y="2585"/>
                  </a:lnTo>
                  <a:lnTo>
                    <a:pt x="264" y="2580"/>
                  </a:lnTo>
                  <a:lnTo>
                    <a:pt x="270" y="2575"/>
                  </a:lnTo>
                  <a:lnTo>
                    <a:pt x="279" y="2573"/>
                  </a:lnTo>
                  <a:lnTo>
                    <a:pt x="285" y="2572"/>
                  </a:lnTo>
                  <a:lnTo>
                    <a:pt x="292" y="2573"/>
                  </a:lnTo>
                  <a:lnTo>
                    <a:pt x="303" y="2577"/>
                  </a:lnTo>
                  <a:lnTo>
                    <a:pt x="328" y="2589"/>
                  </a:lnTo>
                  <a:lnTo>
                    <a:pt x="355" y="2604"/>
                  </a:lnTo>
                  <a:lnTo>
                    <a:pt x="365" y="2611"/>
                  </a:lnTo>
                  <a:lnTo>
                    <a:pt x="371" y="2616"/>
                  </a:lnTo>
                  <a:lnTo>
                    <a:pt x="459" y="2616"/>
                  </a:lnTo>
                  <a:lnTo>
                    <a:pt x="467" y="2616"/>
                  </a:lnTo>
                  <a:lnTo>
                    <a:pt x="475" y="2617"/>
                  </a:lnTo>
                  <a:lnTo>
                    <a:pt x="490" y="2622"/>
                  </a:lnTo>
                  <a:lnTo>
                    <a:pt x="505" y="2626"/>
                  </a:lnTo>
                  <a:lnTo>
                    <a:pt x="519" y="2632"/>
                  </a:lnTo>
                  <a:lnTo>
                    <a:pt x="534" y="2638"/>
                  </a:lnTo>
                  <a:lnTo>
                    <a:pt x="549" y="2640"/>
                  </a:lnTo>
                  <a:lnTo>
                    <a:pt x="556" y="2641"/>
                  </a:lnTo>
                  <a:lnTo>
                    <a:pt x="564" y="2641"/>
                  </a:lnTo>
                  <a:lnTo>
                    <a:pt x="572" y="2640"/>
                  </a:lnTo>
                  <a:lnTo>
                    <a:pt x="580" y="2638"/>
                  </a:lnTo>
                  <a:lnTo>
                    <a:pt x="609" y="2638"/>
                  </a:lnTo>
                  <a:lnTo>
                    <a:pt x="610" y="2640"/>
                  </a:lnTo>
                  <a:lnTo>
                    <a:pt x="611" y="2643"/>
                  </a:lnTo>
                  <a:lnTo>
                    <a:pt x="613" y="2645"/>
                  </a:lnTo>
                  <a:lnTo>
                    <a:pt x="617" y="2646"/>
                  </a:lnTo>
                  <a:lnTo>
                    <a:pt x="623" y="2645"/>
                  </a:lnTo>
                  <a:lnTo>
                    <a:pt x="630" y="2642"/>
                  </a:lnTo>
                  <a:lnTo>
                    <a:pt x="635" y="2638"/>
                  </a:lnTo>
                  <a:lnTo>
                    <a:pt x="641" y="2634"/>
                  </a:lnTo>
                  <a:lnTo>
                    <a:pt x="646" y="2630"/>
                  </a:lnTo>
                  <a:lnTo>
                    <a:pt x="651" y="2626"/>
                  </a:lnTo>
                  <a:lnTo>
                    <a:pt x="658" y="2624"/>
                  </a:lnTo>
                  <a:lnTo>
                    <a:pt x="665" y="2623"/>
                  </a:lnTo>
                  <a:lnTo>
                    <a:pt x="672" y="2624"/>
                  </a:lnTo>
                  <a:lnTo>
                    <a:pt x="679" y="2626"/>
                  </a:lnTo>
                  <a:lnTo>
                    <a:pt x="684" y="2631"/>
                  </a:lnTo>
                  <a:lnTo>
                    <a:pt x="688" y="2635"/>
                  </a:lnTo>
                  <a:lnTo>
                    <a:pt x="695" y="2645"/>
                  </a:lnTo>
                  <a:lnTo>
                    <a:pt x="701" y="2653"/>
                  </a:lnTo>
                  <a:lnTo>
                    <a:pt x="704" y="2649"/>
                  </a:lnTo>
                  <a:lnTo>
                    <a:pt x="710" y="2646"/>
                  </a:lnTo>
                  <a:lnTo>
                    <a:pt x="717" y="2643"/>
                  </a:lnTo>
                  <a:lnTo>
                    <a:pt x="727" y="2642"/>
                  </a:lnTo>
                  <a:lnTo>
                    <a:pt x="867" y="2642"/>
                  </a:lnTo>
                  <a:lnTo>
                    <a:pt x="871" y="2641"/>
                  </a:lnTo>
                  <a:lnTo>
                    <a:pt x="876" y="2640"/>
                  </a:lnTo>
                  <a:lnTo>
                    <a:pt x="881" y="2639"/>
                  </a:lnTo>
                  <a:lnTo>
                    <a:pt x="884" y="2636"/>
                  </a:lnTo>
                  <a:lnTo>
                    <a:pt x="886" y="2633"/>
                  </a:lnTo>
                  <a:lnTo>
                    <a:pt x="889" y="2628"/>
                  </a:lnTo>
                  <a:lnTo>
                    <a:pt x="892" y="2619"/>
                  </a:lnTo>
                  <a:lnTo>
                    <a:pt x="900" y="2622"/>
                  </a:lnTo>
                  <a:lnTo>
                    <a:pt x="907" y="2623"/>
                  </a:lnTo>
                  <a:lnTo>
                    <a:pt x="913" y="2623"/>
                  </a:lnTo>
                  <a:lnTo>
                    <a:pt x="920" y="2622"/>
                  </a:lnTo>
                  <a:lnTo>
                    <a:pt x="931" y="2617"/>
                  </a:lnTo>
                  <a:lnTo>
                    <a:pt x="944" y="2612"/>
                  </a:lnTo>
                  <a:lnTo>
                    <a:pt x="944" y="2608"/>
                  </a:lnTo>
                  <a:lnTo>
                    <a:pt x="947" y="2608"/>
                  </a:lnTo>
                  <a:lnTo>
                    <a:pt x="968" y="2609"/>
                  </a:lnTo>
                  <a:lnTo>
                    <a:pt x="976" y="2609"/>
                  </a:lnTo>
                  <a:lnTo>
                    <a:pt x="984" y="2610"/>
                  </a:lnTo>
                  <a:lnTo>
                    <a:pt x="993" y="2612"/>
                  </a:lnTo>
                  <a:lnTo>
                    <a:pt x="1001" y="2616"/>
                  </a:lnTo>
                  <a:lnTo>
                    <a:pt x="1011" y="2620"/>
                  </a:lnTo>
                  <a:lnTo>
                    <a:pt x="1021" y="2627"/>
                  </a:lnTo>
                  <a:lnTo>
                    <a:pt x="1029" y="2632"/>
                  </a:lnTo>
                  <a:lnTo>
                    <a:pt x="1036" y="2639"/>
                  </a:lnTo>
                  <a:lnTo>
                    <a:pt x="1047" y="2653"/>
                  </a:lnTo>
                  <a:lnTo>
                    <a:pt x="1054" y="2660"/>
                  </a:lnTo>
                  <a:lnTo>
                    <a:pt x="1061" y="2665"/>
                  </a:lnTo>
                  <a:lnTo>
                    <a:pt x="1070" y="2670"/>
                  </a:lnTo>
                  <a:lnTo>
                    <a:pt x="1075" y="2671"/>
                  </a:lnTo>
                  <a:lnTo>
                    <a:pt x="1080" y="2671"/>
                  </a:lnTo>
                  <a:lnTo>
                    <a:pt x="1085" y="2671"/>
                  </a:lnTo>
                  <a:lnTo>
                    <a:pt x="1091" y="2669"/>
                  </a:lnTo>
                  <a:lnTo>
                    <a:pt x="1096" y="2666"/>
                  </a:lnTo>
                  <a:lnTo>
                    <a:pt x="1099" y="2663"/>
                  </a:lnTo>
                  <a:lnTo>
                    <a:pt x="1103" y="2658"/>
                  </a:lnTo>
                  <a:lnTo>
                    <a:pt x="1106" y="2653"/>
                  </a:lnTo>
                  <a:lnTo>
                    <a:pt x="1111" y="2641"/>
                  </a:lnTo>
                  <a:lnTo>
                    <a:pt x="1113" y="2627"/>
                  </a:lnTo>
                  <a:lnTo>
                    <a:pt x="1115" y="2612"/>
                  </a:lnTo>
                  <a:lnTo>
                    <a:pt x="1117" y="2597"/>
                  </a:lnTo>
                  <a:lnTo>
                    <a:pt x="1117" y="2582"/>
                  </a:lnTo>
                  <a:lnTo>
                    <a:pt x="1118" y="2573"/>
                  </a:lnTo>
                  <a:lnTo>
                    <a:pt x="1120" y="2567"/>
                  </a:lnTo>
                  <a:lnTo>
                    <a:pt x="1125" y="2564"/>
                  </a:lnTo>
                  <a:lnTo>
                    <a:pt x="1129" y="2562"/>
                  </a:lnTo>
                  <a:lnTo>
                    <a:pt x="1140" y="2559"/>
                  </a:lnTo>
                  <a:lnTo>
                    <a:pt x="1145" y="2559"/>
                  </a:lnTo>
                  <a:lnTo>
                    <a:pt x="1150" y="2557"/>
                  </a:lnTo>
                  <a:lnTo>
                    <a:pt x="1152" y="2551"/>
                  </a:lnTo>
                  <a:lnTo>
                    <a:pt x="1154" y="2544"/>
                  </a:lnTo>
                  <a:lnTo>
                    <a:pt x="1156" y="2536"/>
                  </a:lnTo>
                  <a:lnTo>
                    <a:pt x="1157" y="2527"/>
                  </a:lnTo>
                  <a:lnTo>
                    <a:pt x="1157" y="2511"/>
                  </a:lnTo>
                  <a:lnTo>
                    <a:pt x="1158" y="2503"/>
                  </a:lnTo>
                  <a:lnTo>
                    <a:pt x="1160" y="2498"/>
                  </a:lnTo>
                  <a:lnTo>
                    <a:pt x="1165" y="2493"/>
                  </a:lnTo>
                  <a:lnTo>
                    <a:pt x="1171" y="2488"/>
                  </a:lnTo>
                  <a:lnTo>
                    <a:pt x="1178" y="2483"/>
                  </a:lnTo>
                  <a:lnTo>
                    <a:pt x="1186" y="2480"/>
                  </a:lnTo>
                  <a:lnTo>
                    <a:pt x="1202" y="2474"/>
                  </a:lnTo>
                  <a:lnTo>
                    <a:pt x="1219" y="2470"/>
                  </a:lnTo>
                  <a:lnTo>
                    <a:pt x="1233" y="2465"/>
                  </a:lnTo>
                  <a:lnTo>
                    <a:pt x="1239" y="2462"/>
                  </a:lnTo>
                  <a:lnTo>
                    <a:pt x="1243" y="2458"/>
                  </a:lnTo>
                  <a:lnTo>
                    <a:pt x="1247" y="2453"/>
                  </a:lnTo>
                  <a:lnTo>
                    <a:pt x="1248" y="2449"/>
                  </a:lnTo>
                  <a:lnTo>
                    <a:pt x="1248" y="2443"/>
                  </a:lnTo>
                  <a:lnTo>
                    <a:pt x="1244" y="2436"/>
                  </a:lnTo>
                  <a:lnTo>
                    <a:pt x="1240" y="2425"/>
                  </a:lnTo>
                  <a:lnTo>
                    <a:pt x="1236" y="2413"/>
                  </a:lnTo>
                  <a:lnTo>
                    <a:pt x="1228" y="2391"/>
                  </a:lnTo>
                  <a:lnTo>
                    <a:pt x="1225" y="2382"/>
                  </a:lnTo>
                  <a:lnTo>
                    <a:pt x="1219" y="2375"/>
                  </a:lnTo>
                  <a:lnTo>
                    <a:pt x="1217" y="2373"/>
                  </a:lnTo>
                  <a:lnTo>
                    <a:pt x="1212" y="2371"/>
                  </a:lnTo>
                  <a:lnTo>
                    <a:pt x="1209" y="2369"/>
                  </a:lnTo>
                  <a:lnTo>
                    <a:pt x="1204" y="2369"/>
                  </a:lnTo>
                  <a:lnTo>
                    <a:pt x="1199" y="2369"/>
                  </a:lnTo>
                  <a:lnTo>
                    <a:pt x="1196" y="2372"/>
                  </a:lnTo>
                  <a:lnTo>
                    <a:pt x="1194" y="2374"/>
                  </a:lnTo>
                  <a:lnTo>
                    <a:pt x="1192" y="2376"/>
                  </a:lnTo>
                  <a:lnTo>
                    <a:pt x="1189" y="2382"/>
                  </a:lnTo>
                  <a:lnTo>
                    <a:pt x="1188" y="2383"/>
                  </a:lnTo>
                  <a:lnTo>
                    <a:pt x="1186" y="2384"/>
                  </a:lnTo>
                  <a:lnTo>
                    <a:pt x="1181" y="2383"/>
                  </a:lnTo>
                  <a:lnTo>
                    <a:pt x="1178" y="2381"/>
                  </a:lnTo>
                  <a:lnTo>
                    <a:pt x="1174" y="2377"/>
                  </a:lnTo>
                  <a:lnTo>
                    <a:pt x="1172" y="2374"/>
                  </a:lnTo>
                  <a:lnTo>
                    <a:pt x="1168" y="2366"/>
                  </a:lnTo>
                  <a:lnTo>
                    <a:pt x="1167" y="2359"/>
                  </a:lnTo>
                  <a:lnTo>
                    <a:pt x="1168" y="2354"/>
                  </a:lnTo>
                  <a:lnTo>
                    <a:pt x="1169" y="2350"/>
                  </a:lnTo>
                  <a:lnTo>
                    <a:pt x="1173" y="2343"/>
                  </a:lnTo>
                  <a:lnTo>
                    <a:pt x="1184" y="2330"/>
                  </a:lnTo>
                  <a:lnTo>
                    <a:pt x="1189" y="2322"/>
                  </a:lnTo>
                  <a:lnTo>
                    <a:pt x="1191" y="2318"/>
                  </a:lnTo>
                  <a:lnTo>
                    <a:pt x="1192" y="2313"/>
                  </a:lnTo>
                  <a:lnTo>
                    <a:pt x="1192" y="2307"/>
                  </a:lnTo>
                  <a:lnTo>
                    <a:pt x="1191" y="2302"/>
                  </a:lnTo>
                  <a:lnTo>
                    <a:pt x="1189" y="2293"/>
                  </a:lnTo>
                  <a:lnTo>
                    <a:pt x="1186" y="2285"/>
                  </a:lnTo>
                  <a:lnTo>
                    <a:pt x="1190" y="2274"/>
                  </a:lnTo>
                  <a:lnTo>
                    <a:pt x="1197" y="2261"/>
                  </a:lnTo>
                  <a:lnTo>
                    <a:pt x="1206" y="2247"/>
                  </a:lnTo>
                  <a:lnTo>
                    <a:pt x="1216" y="2234"/>
                  </a:lnTo>
                  <a:lnTo>
                    <a:pt x="1226" y="2221"/>
                  </a:lnTo>
                  <a:lnTo>
                    <a:pt x="1237" y="2211"/>
                  </a:lnTo>
                  <a:lnTo>
                    <a:pt x="1242" y="2206"/>
                  </a:lnTo>
                  <a:lnTo>
                    <a:pt x="1248" y="2203"/>
                  </a:lnTo>
                  <a:lnTo>
                    <a:pt x="1253" y="2201"/>
                  </a:lnTo>
                  <a:lnTo>
                    <a:pt x="1259" y="2200"/>
                  </a:lnTo>
                  <a:lnTo>
                    <a:pt x="1263" y="2201"/>
                  </a:lnTo>
                  <a:lnTo>
                    <a:pt x="1266" y="2203"/>
                  </a:lnTo>
                  <a:lnTo>
                    <a:pt x="1268" y="2206"/>
                  </a:lnTo>
                  <a:lnTo>
                    <a:pt x="1271" y="2209"/>
                  </a:lnTo>
                  <a:lnTo>
                    <a:pt x="1273" y="2217"/>
                  </a:lnTo>
                  <a:lnTo>
                    <a:pt x="1274" y="2227"/>
                  </a:lnTo>
                  <a:lnTo>
                    <a:pt x="1273" y="2231"/>
                  </a:lnTo>
                  <a:lnTo>
                    <a:pt x="1272" y="2236"/>
                  </a:lnTo>
                  <a:lnTo>
                    <a:pt x="1270" y="2239"/>
                  </a:lnTo>
                  <a:lnTo>
                    <a:pt x="1266" y="2242"/>
                  </a:lnTo>
                  <a:lnTo>
                    <a:pt x="1262" y="2246"/>
                  </a:lnTo>
                  <a:lnTo>
                    <a:pt x="1260" y="2250"/>
                  </a:lnTo>
                  <a:lnTo>
                    <a:pt x="1259" y="2252"/>
                  </a:lnTo>
                  <a:lnTo>
                    <a:pt x="1260" y="2254"/>
                  </a:lnTo>
                  <a:lnTo>
                    <a:pt x="1264" y="2258"/>
                  </a:lnTo>
                  <a:lnTo>
                    <a:pt x="1275" y="2267"/>
                  </a:lnTo>
                  <a:lnTo>
                    <a:pt x="1293" y="2275"/>
                  </a:lnTo>
                  <a:lnTo>
                    <a:pt x="1313" y="2284"/>
                  </a:lnTo>
                  <a:lnTo>
                    <a:pt x="1335" y="2293"/>
                  </a:lnTo>
                  <a:lnTo>
                    <a:pt x="1355" y="2300"/>
                  </a:lnTo>
                  <a:lnTo>
                    <a:pt x="1372" y="2305"/>
                  </a:lnTo>
                  <a:lnTo>
                    <a:pt x="1384" y="2307"/>
                  </a:lnTo>
                  <a:lnTo>
                    <a:pt x="1389" y="2306"/>
                  </a:lnTo>
                  <a:lnTo>
                    <a:pt x="1394" y="2305"/>
                  </a:lnTo>
                  <a:lnTo>
                    <a:pt x="1404" y="2302"/>
                  </a:lnTo>
                  <a:lnTo>
                    <a:pt x="1415" y="2298"/>
                  </a:lnTo>
                  <a:lnTo>
                    <a:pt x="1419" y="2296"/>
                  </a:lnTo>
                  <a:lnTo>
                    <a:pt x="1425" y="2296"/>
                  </a:lnTo>
                  <a:lnTo>
                    <a:pt x="1437" y="2297"/>
                  </a:lnTo>
                  <a:lnTo>
                    <a:pt x="1447" y="2299"/>
                  </a:lnTo>
                  <a:lnTo>
                    <a:pt x="1457" y="2304"/>
                  </a:lnTo>
                  <a:lnTo>
                    <a:pt x="1466" y="2307"/>
                  </a:lnTo>
                  <a:lnTo>
                    <a:pt x="1476" y="2312"/>
                  </a:lnTo>
                  <a:lnTo>
                    <a:pt x="1485" y="2314"/>
                  </a:lnTo>
                  <a:lnTo>
                    <a:pt x="1494" y="2315"/>
                  </a:lnTo>
                  <a:lnTo>
                    <a:pt x="1506" y="2314"/>
                  </a:lnTo>
                  <a:lnTo>
                    <a:pt x="1519" y="2310"/>
                  </a:lnTo>
                  <a:lnTo>
                    <a:pt x="1531" y="2304"/>
                  </a:lnTo>
                  <a:lnTo>
                    <a:pt x="1541" y="2297"/>
                  </a:lnTo>
                  <a:lnTo>
                    <a:pt x="1549" y="2290"/>
                  </a:lnTo>
                  <a:lnTo>
                    <a:pt x="1557" y="2282"/>
                  </a:lnTo>
                  <a:lnTo>
                    <a:pt x="1563" y="2274"/>
                  </a:lnTo>
                  <a:lnTo>
                    <a:pt x="1570" y="2264"/>
                  </a:lnTo>
                  <a:lnTo>
                    <a:pt x="1575" y="2252"/>
                  </a:lnTo>
                  <a:lnTo>
                    <a:pt x="1597" y="2252"/>
                  </a:lnTo>
                  <a:lnTo>
                    <a:pt x="1603" y="2241"/>
                  </a:lnTo>
                  <a:lnTo>
                    <a:pt x="1608" y="2230"/>
                  </a:lnTo>
                  <a:lnTo>
                    <a:pt x="1615" y="2211"/>
                  </a:lnTo>
                  <a:lnTo>
                    <a:pt x="1622" y="2192"/>
                  </a:lnTo>
                  <a:lnTo>
                    <a:pt x="1625" y="2183"/>
                  </a:lnTo>
                  <a:lnTo>
                    <a:pt x="1630" y="2175"/>
                  </a:lnTo>
                  <a:lnTo>
                    <a:pt x="1634" y="2168"/>
                  </a:lnTo>
                  <a:lnTo>
                    <a:pt x="1638" y="2163"/>
                  </a:lnTo>
                  <a:lnTo>
                    <a:pt x="1643" y="2159"/>
                  </a:lnTo>
                  <a:lnTo>
                    <a:pt x="1647" y="2155"/>
                  </a:lnTo>
                  <a:lnTo>
                    <a:pt x="1658" y="2150"/>
                  </a:lnTo>
                  <a:lnTo>
                    <a:pt x="1669" y="2146"/>
                  </a:lnTo>
                  <a:lnTo>
                    <a:pt x="1679" y="2142"/>
                  </a:lnTo>
                  <a:lnTo>
                    <a:pt x="1690" y="2137"/>
                  </a:lnTo>
                  <a:lnTo>
                    <a:pt x="1696" y="2133"/>
                  </a:lnTo>
                  <a:lnTo>
                    <a:pt x="1700" y="2130"/>
                  </a:lnTo>
                  <a:lnTo>
                    <a:pt x="1704" y="2125"/>
                  </a:lnTo>
                  <a:lnTo>
                    <a:pt x="1707" y="2120"/>
                  </a:lnTo>
                  <a:lnTo>
                    <a:pt x="1712" y="2112"/>
                  </a:lnTo>
                  <a:lnTo>
                    <a:pt x="1716" y="2102"/>
                  </a:lnTo>
                  <a:lnTo>
                    <a:pt x="1725" y="2081"/>
                  </a:lnTo>
                  <a:lnTo>
                    <a:pt x="1733" y="2055"/>
                  </a:lnTo>
                  <a:lnTo>
                    <a:pt x="1743" y="2030"/>
                  </a:lnTo>
                  <a:lnTo>
                    <a:pt x="1748" y="2018"/>
                  </a:lnTo>
                  <a:lnTo>
                    <a:pt x="1753" y="2007"/>
                  </a:lnTo>
                  <a:lnTo>
                    <a:pt x="1760" y="1996"/>
                  </a:lnTo>
                  <a:lnTo>
                    <a:pt x="1767" y="1987"/>
                  </a:lnTo>
                  <a:lnTo>
                    <a:pt x="1774" y="1979"/>
                  </a:lnTo>
                  <a:lnTo>
                    <a:pt x="1783" y="1973"/>
                  </a:lnTo>
                  <a:lnTo>
                    <a:pt x="1792" y="1970"/>
                  </a:lnTo>
                  <a:lnTo>
                    <a:pt x="1803" y="1969"/>
                  </a:lnTo>
                  <a:lnTo>
                    <a:pt x="1812" y="1969"/>
                  </a:lnTo>
                  <a:lnTo>
                    <a:pt x="1821" y="1971"/>
                  </a:lnTo>
                  <a:lnTo>
                    <a:pt x="1830" y="1973"/>
                  </a:lnTo>
                  <a:lnTo>
                    <a:pt x="1838" y="1977"/>
                  </a:lnTo>
                  <a:lnTo>
                    <a:pt x="1853" y="1983"/>
                  </a:lnTo>
                  <a:lnTo>
                    <a:pt x="1866" y="1987"/>
                  </a:lnTo>
                  <a:lnTo>
                    <a:pt x="1928" y="1987"/>
                  </a:lnTo>
                  <a:lnTo>
                    <a:pt x="1938" y="1995"/>
                  </a:lnTo>
                  <a:lnTo>
                    <a:pt x="1949" y="2001"/>
                  </a:lnTo>
                  <a:lnTo>
                    <a:pt x="1959" y="2006"/>
                  </a:lnTo>
                  <a:lnTo>
                    <a:pt x="1969" y="2008"/>
                  </a:lnTo>
                  <a:lnTo>
                    <a:pt x="1982" y="2010"/>
                  </a:lnTo>
                  <a:lnTo>
                    <a:pt x="1994" y="2011"/>
                  </a:lnTo>
                  <a:lnTo>
                    <a:pt x="2020" y="2013"/>
                  </a:lnTo>
                  <a:lnTo>
                    <a:pt x="2030" y="2014"/>
                  </a:lnTo>
                  <a:lnTo>
                    <a:pt x="2040" y="2015"/>
                  </a:lnTo>
                  <a:lnTo>
                    <a:pt x="2048" y="2017"/>
                  </a:lnTo>
                  <a:lnTo>
                    <a:pt x="2056" y="2019"/>
                  </a:lnTo>
                  <a:lnTo>
                    <a:pt x="2070" y="2026"/>
                  </a:lnTo>
                  <a:lnTo>
                    <a:pt x="2081" y="2034"/>
                  </a:lnTo>
                  <a:lnTo>
                    <a:pt x="2093" y="2043"/>
                  </a:lnTo>
                  <a:lnTo>
                    <a:pt x="2105" y="2051"/>
                  </a:lnTo>
                  <a:lnTo>
                    <a:pt x="2112" y="2053"/>
                  </a:lnTo>
                  <a:lnTo>
                    <a:pt x="2120" y="2055"/>
                  </a:lnTo>
                  <a:lnTo>
                    <a:pt x="2128" y="2056"/>
                  </a:lnTo>
                  <a:lnTo>
                    <a:pt x="2138" y="2057"/>
                  </a:lnTo>
                  <a:lnTo>
                    <a:pt x="2143" y="2056"/>
                  </a:lnTo>
                  <a:lnTo>
                    <a:pt x="2149" y="2055"/>
                  </a:lnTo>
                  <a:lnTo>
                    <a:pt x="2155" y="2052"/>
                  </a:lnTo>
                  <a:lnTo>
                    <a:pt x="2159" y="2048"/>
                  </a:lnTo>
                  <a:lnTo>
                    <a:pt x="2170" y="2040"/>
                  </a:lnTo>
                  <a:lnTo>
                    <a:pt x="2179" y="2030"/>
                  </a:lnTo>
                  <a:lnTo>
                    <a:pt x="2190" y="2019"/>
                  </a:lnTo>
                  <a:lnTo>
                    <a:pt x="2202" y="2011"/>
                  </a:lnTo>
                  <a:lnTo>
                    <a:pt x="2209" y="2007"/>
                  </a:lnTo>
                  <a:lnTo>
                    <a:pt x="2216" y="2005"/>
                  </a:lnTo>
                  <a:lnTo>
                    <a:pt x="2224" y="2003"/>
                  </a:lnTo>
                  <a:lnTo>
                    <a:pt x="2233" y="2002"/>
                  </a:lnTo>
                  <a:lnTo>
                    <a:pt x="2238" y="2002"/>
                  </a:lnTo>
                  <a:lnTo>
                    <a:pt x="2242" y="2003"/>
                  </a:lnTo>
                  <a:lnTo>
                    <a:pt x="2250" y="2008"/>
                  </a:lnTo>
                  <a:lnTo>
                    <a:pt x="2257" y="2013"/>
                  </a:lnTo>
                  <a:lnTo>
                    <a:pt x="2264" y="2018"/>
                  </a:lnTo>
                  <a:lnTo>
                    <a:pt x="2271" y="2025"/>
                  </a:lnTo>
                  <a:lnTo>
                    <a:pt x="2279" y="2030"/>
                  </a:lnTo>
                  <a:lnTo>
                    <a:pt x="2286" y="2033"/>
                  </a:lnTo>
                  <a:lnTo>
                    <a:pt x="2291" y="2034"/>
                  </a:lnTo>
                  <a:lnTo>
                    <a:pt x="2295" y="2036"/>
                  </a:lnTo>
                  <a:lnTo>
                    <a:pt x="2296" y="2030"/>
                  </a:lnTo>
                  <a:lnTo>
                    <a:pt x="2298" y="2024"/>
                  </a:lnTo>
                  <a:lnTo>
                    <a:pt x="2299" y="2019"/>
                  </a:lnTo>
                  <a:lnTo>
                    <a:pt x="2301" y="2016"/>
                  </a:lnTo>
                  <a:lnTo>
                    <a:pt x="2308" y="2008"/>
                  </a:lnTo>
                  <a:lnTo>
                    <a:pt x="2316" y="2002"/>
                  </a:lnTo>
                  <a:lnTo>
                    <a:pt x="2325" y="1998"/>
                  </a:lnTo>
                  <a:lnTo>
                    <a:pt x="2335" y="1993"/>
                  </a:lnTo>
                  <a:lnTo>
                    <a:pt x="2359" y="1985"/>
                  </a:lnTo>
                  <a:lnTo>
                    <a:pt x="2370" y="1982"/>
                  </a:lnTo>
                  <a:lnTo>
                    <a:pt x="2380" y="1977"/>
                  </a:lnTo>
                  <a:lnTo>
                    <a:pt x="2391" y="1971"/>
                  </a:lnTo>
                  <a:lnTo>
                    <a:pt x="2399" y="1964"/>
                  </a:lnTo>
                  <a:lnTo>
                    <a:pt x="2407" y="1956"/>
                  </a:lnTo>
                  <a:lnTo>
                    <a:pt x="2409" y="1952"/>
                  </a:lnTo>
                  <a:lnTo>
                    <a:pt x="2411" y="1947"/>
                  </a:lnTo>
                  <a:lnTo>
                    <a:pt x="2413" y="1941"/>
                  </a:lnTo>
                  <a:lnTo>
                    <a:pt x="2414" y="1935"/>
                  </a:lnTo>
                  <a:lnTo>
                    <a:pt x="2414" y="1929"/>
                  </a:lnTo>
                  <a:lnTo>
                    <a:pt x="2414" y="1922"/>
                  </a:lnTo>
                  <a:lnTo>
                    <a:pt x="2408" y="1920"/>
                  </a:lnTo>
                  <a:lnTo>
                    <a:pt x="2406" y="1920"/>
                  </a:lnTo>
                  <a:lnTo>
                    <a:pt x="2402" y="1920"/>
                  </a:lnTo>
                  <a:lnTo>
                    <a:pt x="2401" y="1920"/>
                  </a:lnTo>
                  <a:lnTo>
                    <a:pt x="2398" y="1919"/>
                  </a:lnTo>
                  <a:lnTo>
                    <a:pt x="2395" y="1919"/>
                  </a:lnTo>
                  <a:lnTo>
                    <a:pt x="2393" y="1919"/>
                  </a:lnTo>
                  <a:lnTo>
                    <a:pt x="2391" y="1918"/>
                  </a:lnTo>
                  <a:lnTo>
                    <a:pt x="2388" y="1917"/>
                  </a:lnTo>
                  <a:lnTo>
                    <a:pt x="2386" y="1917"/>
                  </a:lnTo>
                  <a:lnTo>
                    <a:pt x="2383" y="1916"/>
                  </a:lnTo>
                  <a:lnTo>
                    <a:pt x="2382" y="1915"/>
                  </a:lnTo>
                  <a:lnTo>
                    <a:pt x="2379" y="1915"/>
                  </a:lnTo>
                  <a:lnTo>
                    <a:pt x="2377" y="1914"/>
                  </a:lnTo>
                  <a:lnTo>
                    <a:pt x="2375" y="1912"/>
                  </a:lnTo>
                  <a:lnTo>
                    <a:pt x="2372" y="1911"/>
                  </a:lnTo>
                  <a:lnTo>
                    <a:pt x="2370" y="1910"/>
                  </a:lnTo>
                  <a:lnTo>
                    <a:pt x="2368" y="1909"/>
                  </a:lnTo>
                  <a:lnTo>
                    <a:pt x="2367" y="1908"/>
                  </a:lnTo>
                  <a:lnTo>
                    <a:pt x="2364" y="1907"/>
                  </a:lnTo>
                  <a:lnTo>
                    <a:pt x="2362" y="1906"/>
                  </a:lnTo>
                  <a:lnTo>
                    <a:pt x="2361" y="1903"/>
                  </a:lnTo>
                  <a:lnTo>
                    <a:pt x="2359" y="1902"/>
                  </a:lnTo>
                  <a:lnTo>
                    <a:pt x="2356" y="1900"/>
                  </a:lnTo>
                  <a:lnTo>
                    <a:pt x="2355" y="1899"/>
                  </a:lnTo>
                  <a:lnTo>
                    <a:pt x="2353" y="1897"/>
                  </a:lnTo>
                  <a:lnTo>
                    <a:pt x="2352" y="1895"/>
                  </a:lnTo>
                  <a:lnTo>
                    <a:pt x="2350" y="1894"/>
                  </a:lnTo>
                  <a:lnTo>
                    <a:pt x="2349" y="1892"/>
                  </a:lnTo>
                  <a:lnTo>
                    <a:pt x="2347" y="1889"/>
                  </a:lnTo>
                  <a:lnTo>
                    <a:pt x="2346" y="1888"/>
                  </a:lnTo>
                  <a:lnTo>
                    <a:pt x="2344" y="1886"/>
                  </a:lnTo>
                  <a:lnTo>
                    <a:pt x="2342" y="1885"/>
                  </a:lnTo>
                  <a:lnTo>
                    <a:pt x="2341" y="1883"/>
                  </a:lnTo>
                  <a:lnTo>
                    <a:pt x="2340" y="1880"/>
                  </a:lnTo>
                  <a:lnTo>
                    <a:pt x="2339" y="1878"/>
                  </a:lnTo>
                  <a:lnTo>
                    <a:pt x="2338" y="1877"/>
                  </a:lnTo>
                  <a:lnTo>
                    <a:pt x="2335" y="1873"/>
                  </a:lnTo>
                  <a:lnTo>
                    <a:pt x="2335" y="1872"/>
                  </a:lnTo>
                  <a:lnTo>
                    <a:pt x="2333" y="1869"/>
                  </a:lnTo>
                  <a:lnTo>
                    <a:pt x="2333" y="1868"/>
                  </a:lnTo>
                  <a:lnTo>
                    <a:pt x="2332" y="1864"/>
                  </a:lnTo>
                  <a:lnTo>
                    <a:pt x="2331" y="1863"/>
                  </a:lnTo>
                  <a:lnTo>
                    <a:pt x="2330" y="1859"/>
                  </a:lnTo>
                  <a:lnTo>
                    <a:pt x="2330" y="1858"/>
                  </a:lnTo>
                  <a:lnTo>
                    <a:pt x="2329" y="1855"/>
                  </a:lnTo>
                  <a:lnTo>
                    <a:pt x="2327" y="1854"/>
                  </a:lnTo>
                  <a:lnTo>
                    <a:pt x="2326" y="1849"/>
                  </a:lnTo>
                  <a:lnTo>
                    <a:pt x="2325" y="1845"/>
                  </a:lnTo>
                  <a:lnTo>
                    <a:pt x="2325" y="1843"/>
                  </a:lnTo>
                  <a:lnTo>
                    <a:pt x="2324" y="1839"/>
                  </a:lnTo>
                  <a:lnTo>
                    <a:pt x="2323" y="1833"/>
                  </a:lnTo>
                  <a:lnTo>
                    <a:pt x="2322" y="1828"/>
                  </a:lnTo>
                  <a:lnTo>
                    <a:pt x="2322" y="1827"/>
                  </a:lnTo>
                  <a:lnTo>
                    <a:pt x="2322" y="1823"/>
                  </a:lnTo>
                  <a:lnTo>
                    <a:pt x="2321" y="1811"/>
                  </a:lnTo>
                  <a:lnTo>
                    <a:pt x="2326" y="1810"/>
                  </a:lnTo>
                  <a:lnTo>
                    <a:pt x="2330" y="1809"/>
                  </a:lnTo>
                  <a:lnTo>
                    <a:pt x="2338" y="1808"/>
                  </a:lnTo>
                  <a:lnTo>
                    <a:pt x="2339" y="1808"/>
                  </a:lnTo>
                  <a:lnTo>
                    <a:pt x="2340" y="1808"/>
                  </a:lnTo>
                  <a:lnTo>
                    <a:pt x="2341" y="1807"/>
                  </a:lnTo>
                  <a:lnTo>
                    <a:pt x="2345" y="1804"/>
                  </a:lnTo>
                  <a:lnTo>
                    <a:pt x="2347" y="1803"/>
                  </a:lnTo>
                  <a:lnTo>
                    <a:pt x="2350" y="1801"/>
                  </a:lnTo>
                  <a:lnTo>
                    <a:pt x="2353" y="1796"/>
                  </a:lnTo>
                  <a:lnTo>
                    <a:pt x="2354" y="1792"/>
                  </a:lnTo>
                  <a:lnTo>
                    <a:pt x="2355" y="1786"/>
                  </a:lnTo>
                  <a:lnTo>
                    <a:pt x="2356" y="1773"/>
                  </a:lnTo>
                  <a:lnTo>
                    <a:pt x="2359" y="1759"/>
                  </a:lnTo>
                  <a:lnTo>
                    <a:pt x="2360" y="1754"/>
                  </a:lnTo>
                  <a:lnTo>
                    <a:pt x="2362" y="1749"/>
                  </a:lnTo>
                  <a:lnTo>
                    <a:pt x="2369" y="1741"/>
                  </a:lnTo>
                  <a:lnTo>
                    <a:pt x="2376" y="1733"/>
                  </a:lnTo>
                  <a:lnTo>
                    <a:pt x="2384" y="1726"/>
                  </a:lnTo>
                  <a:lnTo>
                    <a:pt x="2392" y="1719"/>
                  </a:lnTo>
                  <a:lnTo>
                    <a:pt x="2399" y="1710"/>
                  </a:lnTo>
                  <a:lnTo>
                    <a:pt x="2402" y="1705"/>
                  </a:lnTo>
                  <a:lnTo>
                    <a:pt x="2403" y="1701"/>
                  </a:lnTo>
                  <a:lnTo>
                    <a:pt x="2405" y="1695"/>
                  </a:lnTo>
                  <a:lnTo>
                    <a:pt x="2406" y="1689"/>
                  </a:lnTo>
                  <a:lnTo>
                    <a:pt x="2405" y="1678"/>
                  </a:lnTo>
                  <a:lnTo>
                    <a:pt x="2401" y="1667"/>
                  </a:lnTo>
                  <a:lnTo>
                    <a:pt x="2398" y="1659"/>
                  </a:lnTo>
                  <a:lnTo>
                    <a:pt x="2393" y="1650"/>
                  </a:lnTo>
                  <a:lnTo>
                    <a:pt x="2384" y="1635"/>
                  </a:lnTo>
                  <a:lnTo>
                    <a:pt x="2380" y="1628"/>
                  </a:lnTo>
                  <a:lnTo>
                    <a:pt x="2379" y="1620"/>
                  </a:lnTo>
                  <a:lnTo>
                    <a:pt x="2380" y="1610"/>
                  </a:lnTo>
                  <a:lnTo>
                    <a:pt x="2383" y="1600"/>
                  </a:lnTo>
                  <a:lnTo>
                    <a:pt x="2386" y="1592"/>
                  </a:lnTo>
                  <a:lnTo>
                    <a:pt x="2390" y="1586"/>
                  </a:lnTo>
                  <a:lnTo>
                    <a:pt x="2395" y="1580"/>
                  </a:lnTo>
                  <a:lnTo>
                    <a:pt x="2401" y="1574"/>
                  </a:lnTo>
                  <a:lnTo>
                    <a:pt x="2413" y="1565"/>
                  </a:lnTo>
                  <a:lnTo>
                    <a:pt x="2425" y="1554"/>
                  </a:lnTo>
                  <a:lnTo>
                    <a:pt x="2431" y="1549"/>
                  </a:lnTo>
                  <a:lnTo>
                    <a:pt x="2436" y="1543"/>
                  </a:lnTo>
                  <a:lnTo>
                    <a:pt x="2440" y="1536"/>
                  </a:lnTo>
                  <a:lnTo>
                    <a:pt x="2444" y="1527"/>
                  </a:lnTo>
                  <a:lnTo>
                    <a:pt x="2446" y="1518"/>
                  </a:lnTo>
                  <a:lnTo>
                    <a:pt x="2446" y="150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62" name="Freeform 9"/>
            <p:cNvSpPr>
              <a:spLocks noEditPoints="1"/>
            </p:cNvSpPr>
            <p:nvPr/>
          </p:nvSpPr>
          <p:spPr bwMode="auto">
            <a:xfrm>
              <a:off x="5437992" y="1204129"/>
              <a:ext cx="3404789" cy="4479677"/>
            </a:xfrm>
            <a:custGeom>
              <a:avLst/>
              <a:gdLst>
                <a:gd name="T0" fmla="*/ 4633 w 4649"/>
                <a:gd name="T1" fmla="*/ 4249 h 6119"/>
                <a:gd name="T2" fmla="*/ 1280 w 4649"/>
                <a:gd name="T3" fmla="*/ 1706 h 6119"/>
                <a:gd name="T4" fmla="*/ 4575 w 4649"/>
                <a:gd name="T5" fmla="*/ 3837 h 6119"/>
                <a:gd name="T6" fmla="*/ 1262 w 4649"/>
                <a:gd name="T7" fmla="*/ 1337 h 6119"/>
                <a:gd name="T8" fmla="*/ 4488 w 4649"/>
                <a:gd name="T9" fmla="*/ 2113 h 6119"/>
                <a:gd name="T10" fmla="*/ 4356 w 4649"/>
                <a:gd name="T11" fmla="*/ 2203 h 6119"/>
                <a:gd name="T12" fmla="*/ 4512 w 4649"/>
                <a:gd name="T13" fmla="*/ 4847 h 6119"/>
                <a:gd name="T14" fmla="*/ 4478 w 4649"/>
                <a:gd name="T15" fmla="*/ 3484 h 6119"/>
                <a:gd name="T16" fmla="*/ 4565 w 4649"/>
                <a:gd name="T17" fmla="*/ 4695 h 6119"/>
                <a:gd name="T18" fmla="*/ 4523 w 4649"/>
                <a:gd name="T19" fmla="*/ 3609 h 6119"/>
                <a:gd name="T20" fmla="*/ 1018 w 4649"/>
                <a:gd name="T21" fmla="*/ 1717 h 6119"/>
                <a:gd name="T22" fmla="*/ 1046 w 4649"/>
                <a:gd name="T23" fmla="*/ 1515 h 6119"/>
                <a:gd name="T24" fmla="*/ 996 w 4649"/>
                <a:gd name="T25" fmla="*/ 1452 h 6119"/>
                <a:gd name="T26" fmla="*/ 864 w 4649"/>
                <a:gd name="T27" fmla="*/ 1604 h 6119"/>
                <a:gd name="T28" fmla="*/ 4616 w 4649"/>
                <a:gd name="T29" fmla="*/ 4803 h 6119"/>
                <a:gd name="T30" fmla="*/ 3633 w 4649"/>
                <a:gd name="T31" fmla="*/ 4247 h 6119"/>
                <a:gd name="T32" fmla="*/ 3414 w 4649"/>
                <a:gd name="T33" fmla="*/ 4256 h 6119"/>
                <a:gd name="T34" fmla="*/ 4010 w 4649"/>
                <a:gd name="T35" fmla="*/ 4793 h 6119"/>
                <a:gd name="T36" fmla="*/ 3662 w 4649"/>
                <a:gd name="T37" fmla="*/ 4752 h 6119"/>
                <a:gd name="T38" fmla="*/ 3179 w 4649"/>
                <a:gd name="T39" fmla="*/ 4117 h 6119"/>
                <a:gd name="T40" fmla="*/ 2915 w 4649"/>
                <a:gd name="T41" fmla="*/ 4315 h 6119"/>
                <a:gd name="T42" fmla="*/ 2740 w 4649"/>
                <a:gd name="T43" fmla="*/ 3759 h 6119"/>
                <a:gd name="T44" fmla="*/ 3025 w 4649"/>
                <a:gd name="T45" fmla="*/ 3085 h 6119"/>
                <a:gd name="T46" fmla="*/ 3313 w 4649"/>
                <a:gd name="T47" fmla="*/ 2786 h 6119"/>
                <a:gd name="T48" fmla="*/ 3213 w 4649"/>
                <a:gd name="T49" fmla="*/ 2196 h 6119"/>
                <a:gd name="T50" fmla="*/ 3418 w 4649"/>
                <a:gd name="T51" fmla="*/ 2135 h 6119"/>
                <a:gd name="T52" fmla="*/ 3386 w 4649"/>
                <a:gd name="T53" fmla="*/ 1872 h 6119"/>
                <a:gd name="T54" fmla="*/ 3715 w 4649"/>
                <a:gd name="T55" fmla="*/ 2799 h 6119"/>
                <a:gd name="T56" fmla="*/ 4307 w 4649"/>
                <a:gd name="T57" fmla="*/ 2891 h 6119"/>
                <a:gd name="T58" fmla="*/ 4119 w 4649"/>
                <a:gd name="T59" fmla="*/ 2497 h 6119"/>
                <a:gd name="T60" fmla="*/ 3892 w 4649"/>
                <a:gd name="T61" fmla="*/ 2224 h 6119"/>
                <a:gd name="T62" fmla="*/ 3686 w 4649"/>
                <a:gd name="T63" fmla="*/ 1930 h 6119"/>
                <a:gd name="T64" fmla="*/ 3863 w 4649"/>
                <a:gd name="T65" fmla="*/ 1595 h 6119"/>
                <a:gd name="T66" fmla="*/ 3721 w 4649"/>
                <a:gd name="T67" fmla="*/ 802 h 6119"/>
                <a:gd name="T68" fmla="*/ 3411 w 4649"/>
                <a:gd name="T69" fmla="*/ 722 h 6119"/>
                <a:gd name="T70" fmla="*/ 3361 w 4649"/>
                <a:gd name="T71" fmla="*/ 407 h 6119"/>
                <a:gd name="T72" fmla="*/ 3460 w 4649"/>
                <a:gd name="T73" fmla="*/ 162 h 6119"/>
                <a:gd name="T74" fmla="*/ 3284 w 4649"/>
                <a:gd name="T75" fmla="*/ 259 h 6119"/>
                <a:gd name="T76" fmla="*/ 2488 w 4649"/>
                <a:gd name="T77" fmla="*/ 931 h 6119"/>
                <a:gd name="T78" fmla="*/ 2459 w 4649"/>
                <a:gd name="T79" fmla="*/ 1072 h 6119"/>
                <a:gd name="T80" fmla="*/ 2261 w 4649"/>
                <a:gd name="T81" fmla="*/ 1439 h 6119"/>
                <a:gd name="T82" fmla="*/ 1837 w 4649"/>
                <a:gd name="T83" fmla="*/ 1676 h 6119"/>
                <a:gd name="T84" fmla="*/ 1553 w 4649"/>
                <a:gd name="T85" fmla="*/ 1850 h 6119"/>
                <a:gd name="T86" fmla="*/ 1275 w 4649"/>
                <a:gd name="T87" fmla="*/ 1959 h 6119"/>
                <a:gd name="T88" fmla="*/ 1238 w 4649"/>
                <a:gd name="T89" fmla="*/ 2167 h 6119"/>
                <a:gd name="T90" fmla="*/ 945 w 4649"/>
                <a:gd name="T91" fmla="*/ 2348 h 6119"/>
                <a:gd name="T92" fmla="*/ 562 w 4649"/>
                <a:gd name="T93" fmla="*/ 2212 h 6119"/>
                <a:gd name="T94" fmla="*/ 162 w 4649"/>
                <a:gd name="T95" fmla="*/ 2403 h 6119"/>
                <a:gd name="T96" fmla="*/ 189 w 4649"/>
                <a:gd name="T97" fmla="*/ 2745 h 6119"/>
                <a:gd name="T98" fmla="*/ 0 w 4649"/>
                <a:gd name="T99" fmla="*/ 3149 h 6119"/>
                <a:gd name="T100" fmla="*/ 177 w 4649"/>
                <a:gd name="T101" fmla="*/ 3763 h 6119"/>
                <a:gd name="T102" fmla="*/ 435 w 4649"/>
                <a:gd name="T103" fmla="*/ 4093 h 6119"/>
                <a:gd name="T104" fmla="*/ 635 w 4649"/>
                <a:gd name="T105" fmla="*/ 4652 h 6119"/>
                <a:gd name="T106" fmla="*/ 1057 w 4649"/>
                <a:gd name="T107" fmla="*/ 4306 h 6119"/>
                <a:gd name="T108" fmla="*/ 1474 w 4649"/>
                <a:gd name="T109" fmla="*/ 4691 h 6119"/>
                <a:gd name="T110" fmla="*/ 1687 w 4649"/>
                <a:gd name="T111" fmla="*/ 4799 h 6119"/>
                <a:gd name="T112" fmla="*/ 1880 w 4649"/>
                <a:gd name="T113" fmla="*/ 5040 h 6119"/>
                <a:gd name="T114" fmla="*/ 2877 w 4649"/>
                <a:gd name="T115" fmla="*/ 5281 h 6119"/>
                <a:gd name="T116" fmla="*/ 3252 w 4649"/>
                <a:gd name="T117" fmla="*/ 5116 h 6119"/>
                <a:gd name="T118" fmla="*/ 3362 w 4649"/>
                <a:gd name="T119" fmla="*/ 5887 h 6119"/>
                <a:gd name="T120" fmla="*/ 3516 w 4649"/>
                <a:gd name="T121" fmla="*/ 5921 h 6119"/>
                <a:gd name="T122" fmla="*/ 2914 w 4649"/>
                <a:gd name="T123" fmla="*/ 5179 h 6119"/>
                <a:gd name="T124" fmla="*/ 829 w 4649"/>
                <a:gd name="T125" fmla="*/ 1682 h 61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649"/>
                <a:gd name="T190" fmla="*/ 0 h 6119"/>
                <a:gd name="T191" fmla="*/ 4649 w 4649"/>
                <a:gd name="T192" fmla="*/ 6119 h 61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649" h="6119">
                  <a:moveTo>
                    <a:pt x="4620" y="3980"/>
                  </a:moveTo>
                  <a:lnTo>
                    <a:pt x="4623" y="3976"/>
                  </a:lnTo>
                  <a:lnTo>
                    <a:pt x="4623" y="3958"/>
                  </a:lnTo>
                  <a:lnTo>
                    <a:pt x="4612" y="3950"/>
                  </a:lnTo>
                  <a:lnTo>
                    <a:pt x="4608" y="3958"/>
                  </a:lnTo>
                  <a:lnTo>
                    <a:pt x="4608" y="3970"/>
                  </a:lnTo>
                  <a:lnTo>
                    <a:pt x="4610" y="3974"/>
                  </a:lnTo>
                  <a:lnTo>
                    <a:pt x="4611" y="3978"/>
                  </a:lnTo>
                  <a:lnTo>
                    <a:pt x="4614" y="3979"/>
                  </a:lnTo>
                  <a:lnTo>
                    <a:pt x="4620" y="3980"/>
                  </a:lnTo>
                  <a:close/>
                  <a:moveTo>
                    <a:pt x="1132" y="1705"/>
                  </a:moveTo>
                  <a:lnTo>
                    <a:pt x="1132" y="1705"/>
                  </a:lnTo>
                  <a:lnTo>
                    <a:pt x="1129" y="1706"/>
                  </a:lnTo>
                  <a:lnTo>
                    <a:pt x="1125" y="1708"/>
                  </a:lnTo>
                  <a:lnTo>
                    <a:pt x="1122" y="1711"/>
                  </a:lnTo>
                  <a:lnTo>
                    <a:pt x="1121" y="1717"/>
                  </a:lnTo>
                  <a:lnTo>
                    <a:pt x="1122" y="1721"/>
                  </a:lnTo>
                  <a:lnTo>
                    <a:pt x="1123" y="1727"/>
                  </a:lnTo>
                  <a:lnTo>
                    <a:pt x="1125" y="1734"/>
                  </a:lnTo>
                  <a:lnTo>
                    <a:pt x="1129" y="1741"/>
                  </a:lnTo>
                  <a:lnTo>
                    <a:pt x="1132" y="1747"/>
                  </a:lnTo>
                  <a:lnTo>
                    <a:pt x="1137" y="1751"/>
                  </a:lnTo>
                  <a:lnTo>
                    <a:pt x="1141" y="1755"/>
                  </a:lnTo>
                  <a:lnTo>
                    <a:pt x="1146" y="1756"/>
                  </a:lnTo>
                  <a:lnTo>
                    <a:pt x="1149" y="1756"/>
                  </a:lnTo>
                  <a:lnTo>
                    <a:pt x="1152" y="1754"/>
                  </a:lnTo>
                  <a:lnTo>
                    <a:pt x="1155" y="1749"/>
                  </a:lnTo>
                  <a:lnTo>
                    <a:pt x="1156" y="1742"/>
                  </a:lnTo>
                  <a:lnTo>
                    <a:pt x="1158" y="1739"/>
                  </a:lnTo>
                  <a:lnTo>
                    <a:pt x="1158" y="1731"/>
                  </a:lnTo>
                  <a:lnTo>
                    <a:pt x="1155" y="1726"/>
                  </a:lnTo>
                  <a:lnTo>
                    <a:pt x="1151" y="1717"/>
                  </a:lnTo>
                  <a:lnTo>
                    <a:pt x="1151" y="1705"/>
                  </a:lnTo>
                  <a:lnTo>
                    <a:pt x="1132" y="1705"/>
                  </a:lnTo>
                  <a:close/>
                  <a:moveTo>
                    <a:pt x="4623" y="4380"/>
                  </a:moveTo>
                  <a:lnTo>
                    <a:pt x="4623" y="4380"/>
                  </a:lnTo>
                  <a:lnTo>
                    <a:pt x="4625" y="4378"/>
                  </a:lnTo>
                  <a:lnTo>
                    <a:pt x="4627" y="4374"/>
                  </a:lnTo>
                  <a:lnTo>
                    <a:pt x="4631" y="4357"/>
                  </a:lnTo>
                  <a:lnTo>
                    <a:pt x="4636" y="4341"/>
                  </a:lnTo>
                  <a:lnTo>
                    <a:pt x="4638" y="4333"/>
                  </a:lnTo>
                  <a:lnTo>
                    <a:pt x="4638" y="4267"/>
                  </a:lnTo>
                  <a:lnTo>
                    <a:pt x="4637" y="4262"/>
                  </a:lnTo>
                  <a:lnTo>
                    <a:pt x="4636" y="4257"/>
                  </a:lnTo>
                  <a:lnTo>
                    <a:pt x="4633" y="4249"/>
                  </a:lnTo>
                  <a:lnTo>
                    <a:pt x="4627" y="4242"/>
                  </a:lnTo>
                  <a:lnTo>
                    <a:pt x="4620" y="4238"/>
                  </a:lnTo>
                  <a:lnTo>
                    <a:pt x="4613" y="4237"/>
                  </a:lnTo>
                  <a:lnTo>
                    <a:pt x="4610" y="4237"/>
                  </a:lnTo>
                  <a:lnTo>
                    <a:pt x="4607" y="4237"/>
                  </a:lnTo>
                  <a:lnTo>
                    <a:pt x="4605" y="4238"/>
                  </a:lnTo>
                  <a:lnTo>
                    <a:pt x="4603" y="4240"/>
                  </a:lnTo>
                  <a:lnTo>
                    <a:pt x="4602" y="4243"/>
                  </a:lnTo>
                  <a:lnTo>
                    <a:pt x="4602" y="4248"/>
                  </a:lnTo>
                  <a:lnTo>
                    <a:pt x="4600" y="4263"/>
                  </a:lnTo>
                  <a:lnTo>
                    <a:pt x="4599" y="4278"/>
                  </a:lnTo>
                  <a:lnTo>
                    <a:pt x="4598" y="4292"/>
                  </a:lnTo>
                  <a:lnTo>
                    <a:pt x="4597" y="4307"/>
                  </a:lnTo>
                  <a:lnTo>
                    <a:pt x="4598" y="4318"/>
                  </a:lnTo>
                  <a:lnTo>
                    <a:pt x="4599" y="4330"/>
                  </a:lnTo>
                  <a:lnTo>
                    <a:pt x="4603" y="4339"/>
                  </a:lnTo>
                  <a:lnTo>
                    <a:pt x="4606" y="4348"/>
                  </a:lnTo>
                  <a:lnTo>
                    <a:pt x="4614" y="4364"/>
                  </a:lnTo>
                  <a:lnTo>
                    <a:pt x="4623" y="4380"/>
                  </a:lnTo>
                  <a:close/>
                  <a:moveTo>
                    <a:pt x="1187" y="1830"/>
                  </a:moveTo>
                  <a:lnTo>
                    <a:pt x="1194" y="1834"/>
                  </a:lnTo>
                  <a:lnTo>
                    <a:pt x="1197" y="1833"/>
                  </a:lnTo>
                  <a:lnTo>
                    <a:pt x="1199" y="1831"/>
                  </a:lnTo>
                  <a:lnTo>
                    <a:pt x="1204" y="1823"/>
                  </a:lnTo>
                  <a:lnTo>
                    <a:pt x="1209" y="1812"/>
                  </a:lnTo>
                  <a:lnTo>
                    <a:pt x="1210" y="1809"/>
                  </a:lnTo>
                  <a:lnTo>
                    <a:pt x="1212" y="1807"/>
                  </a:lnTo>
                  <a:lnTo>
                    <a:pt x="1217" y="1803"/>
                  </a:lnTo>
                  <a:lnTo>
                    <a:pt x="1224" y="1801"/>
                  </a:lnTo>
                  <a:lnTo>
                    <a:pt x="1231" y="1799"/>
                  </a:lnTo>
                  <a:lnTo>
                    <a:pt x="1247" y="1796"/>
                  </a:lnTo>
                  <a:lnTo>
                    <a:pt x="1256" y="1794"/>
                  </a:lnTo>
                  <a:lnTo>
                    <a:pt x="1280" y="1786"/>
                  </a:lnTo>
                  <a:lnTo>
                    <a:pt x="1290" y="1781"/>
                  </a:lnTo>
                  <a:lnTo>
                    <a:pt x="1299" y="1775"/>
                  </a:lnTo>
                  <a:lnTo>
                    <a:pt x="1307" y="1770"/>
                  </a:lnTo>
                  <a:lnTo>
                    <a:pt x="1314" y="1763"/>
                  </a:lnTo>
                  <a:lnTo>
                    <a:pt x="1316" y="1758"/>
                  </a:lnTo>
                  <a:lnTo>
                    <a:pt x="1318" y="1754"/>
                  </a:lnTo>
                  <a:lnTo>
                    <a:pt x="1319" y="1748"/>
                  </a:lnTo>
                  <a:lnTo>
                    <a:pt x="1320" y="1742"/>
                  </a:lnTo>
                  <a:lnTo>
                    <a:pt x="1319" y="1734"/>
                  </a:lnTo>
                  <a:lnTo>
                    <a:pt x="1316" y="1727"/>
                  </a:lnTo>
                  <a:lnTo>
                    <a:pt x="1313" y="1723"/>
                  </a:lnTo>
                  <a:lnTo>
                    <a:pt x="1308" y="1718"/>
                  </a:lnTo>
                  <a:lnTo>
                    <a:pt x="1303" y="1713"/>
                  </a:lnTo>
                  <a:lnTo>
                    <a:pt x="1296" y="1711"/>
                  </a:lnTo>
                  <a:lnTo>
                    <a:pt x="1288" y="1709"/>
                  </a:lnTo>
                  <a:lnTo>
                    <a:pt x="1280" y="1706"/>
                  </a:lnTo>
                  <a:lnTo>
                    <a:pt x="1262" y="1705"/>
                  </a:lnTo>
                  <a:lnTo>
                    <a:pt x="1245" y="1705"/>
                  </a:lnTo>
                  <a:lnTo>
                    <a:pt x="1213" y="1705"/>
                  </a:lnTo>
                  <a:lnTo>
                    <a:pt x="1209" y="1708"/>
                  </a:lnTo>
                  <a:lnTo>
                    <a:pt x="1205" y="1712"/>
                  </a:lnTo>
                  <a:lnTo>
                    <a:pt x="1200" y="1719"/>
                  </a:lnTo>
                  <a:lnTo>
                    <a:pt x="1195" y="1727"/>
                  </a:lnTo>
                  <a:lnTo>
                    <a:pt x="1187" y="1744"/>
                  </a:lnTo>
                  <a:lnTo>
                    <a:pt x="1184" y="1751"/>
                  </a:lnTo>
                  <a:lnTo>
                    <a:pt x="1184" y="1756"/>
                  </a:lnTo>
                  <a:lnTo>
                    <a:pt x="1184" y="1763"/>
                  </a:lnTo>
                  <a:lnTo>
                    <a:pt x="1186" y="1769"/>
                  </a:lnTo>
                  <a:lnTo>
                    <a:pt x="1190" y="1774"/>
                  </a:lnTo>
                  <a:lnTo>
                    <a:pt x="1192" y="1779"/>
                  </a:lnTo>
                  <a:lnTo>
                    <a:pt x="1199" y="1788"/>
                  </a:lnTo>
                  <a:lnTo>
                    <a:pt x="1201" y="1794"/>
                  </a:lnTo>
                  <a:lnTo>
                    <a:pt x="1201" y="1801"/>
                  </a:lnTo>
                  <a:lnTo>
                    <a:pt x="1201" y="1807"/>
                  </a:lnTo>
                  <a:lnTo>
                    <a:pt x="1199" y="1811"/>
                  </a:lnTo>
                  <a:lnTo>
                    <a:pt x="1197" y="1815"/>
                  </a:lnTo>
                  <a:lnTo>
                    <a:pt x="1194" y="1817"/>
                  </a:lnTo>
                  <a:lnTo>
                    <a:pt x="1190" y="1822"/>
                  </a:lnTo>
                  <a:lnTo>
                    <a:pt x="1187" y="1825"/>
                  </a:lnTo>
                  <a:lnTo>
                    <a:pt x="1187" y="1830"/>
                  </a:lnTo>
                  <a:close/>
                  <a:moveTo>
                    <a:pt x="4608" y="3896"/>
                  </a:moveTo>
                  <a:lnTo>
                    <a:pt x="4608" y="3896"/>
                  </a:lnTo>
                  <a:lnTo>
                    <a:pt x="4612" y="3895"/>
                  </a:lnTo>
                  <a:lnTo>
                    <a:pt x="4615" y="3891"/>
                  </a:lnTo>
                  <a:lnTo>
                    <a:pt x="4623" y="3884"/>
                  </a:lnTo>
                  <a:lnTo>
                    <a:pt x="4620" y="3881"/>
                  </a:lnTo>
                  <a:lnTo>
                    <a:pt x="4616" y="3881"/>
                  </a:lnTo>
                  <a:lnTo>
                    <a:pt x="4614" y="3880"/>
                  </a:lnTo>
                  <a:lnTo>
                    <a:pt x="4611" y="3875"/>
                  </a:lnTo>
                  <a:lnTo>
                    <a:pt x="4606" y="3872"/>
                  </a:lnTo>
                  <a:lnTo>
                    <a:pt x="4604" y="3871"/>
                  </a:lnTo>
                  <a:lnTo>
                    <a:pt x="4602" y="3869"/>
                  </a:lnTo>
                  <a:lnTo>
                    <a:pt x="4602" y="3884"/>
                  </a:lnTo>
                  <a:lnTo>
                    <a:pt x="4602" y="3888"/>
                  </a:lnTo>
                  <a:lnTo>
                    <a:pt x="4604" y="3891"/>
                  </a:lnTo>
                  <a:lnTo>
                    <a:pt x="4606" y="3895"/>
                  </a:lnTo>
                  <a:lnTo>
                    <a:pt x="4608" y="3896"/>
                  </a:lnTo>
                  <a:close/>
                  <a:moveTo>
                    <a:pt x="4597" y="3837"/>
                  </a:moveTo>
                  <a:lnTo>
                    <a:pt x="4597" y="3837"/>
                  </a:lnTo>
                  <a:lnTo>
                    <a:pt x="4593" y="3831"/>
                  </a:lnTo>
                  <a:lnTo>
                    <a:pt x="4589" y="3827"/>
                  </a:lnTo>
                  <a:lnTo>
                    <a:pt x="4583" y="3823"/>
                  </a:lnTo>
                  <a:lnTo>
                    <a:pt x="4575" y="3822"/>
                  </a:lnTo>
                  <a:lnTo>
                    <a:pt x="4575" y="3837"/>
                  </a:lnTo>
                  <a:lnTo>
                    <a:pt x="4578" y="3838"/>
                  </a:lnTo>
                  <a:lnTo>
                    <a:pt x="4581" y="3841"/>
                  </a:lnTo>
                  <a:lnTo>
                    <a:pt x="4583" y="3843"/>
                  </a:lnTo>
                  <a:lnTo>
                    <a:pt x="4587" y="3844"/>
                  </a:lnTo>
                  <a:lnTo>
                    <a:pt x="4589" y="3843"/>
                  </a:lnTo>
                  <a:lnTo>
                    <a:pt x="4592" y="3841"/>
                  </a:lnTo>
                  <a:lnTo>
                    <a:pt x="4595" y="3838"/>
                  </a:lnTo>
                  <a:lnTo>
                    <a:pt x="4597" y="3837"/>
                  </a:lnTo>
                  <a:close/>
                  <a:moveTo>
                    <a:pt x="1201" y="1434"/>
                  </a:moveTo>
                  <a:lnTo>
                    <a:pt x="1201" y="1434"/>
                  </a:lnTo>
                  <a:lnTo>
                    <a:pt x="1212" y="1434"/>
                  </a:lnTo>
                  <a:lnTo>
                    <a:pt x="1220" y="1432"/>
                  </a:lnTo>
                  <a:lnTo>
                    <a:pt x="1232" y="1428"/>
                  </a:lnTo>
                  <a:lnTo>
                    <a:pt x="1245" y="1424"/>
                  </a:lnTo>
                  <a:lnTo>
                    <a:pt x="1252" y="1423"/>
                  </a:lnTo>
                  <a:lnTo>
                    <a:pt x="1260" y="1422"/>
                  </a:lnTo>
                  <a:lnTo>
                    <a:pt x="1275" y="1422"/>
                  </a:lnTo>
                  <a:lnTo>
                    <a:pt x="1276" y="1420"/>
                  </a:lnTo>
                  <a:lnTo>
                    <a:pt x="1278" y="1415"/>
                  </a:lnTo>
                  <a:lnTo>
                    <a:pt x="1285" y="1408"/>
                  </a:lnTo>
                  <a:lnTo>
                    <a:pt x="1296" y="1403"/>
                  </a:lnTo>
                  <a:lnTo>
                    <a:pt x="1300" y="1400"/>
                  </a:lnTo>
                  <a:lnTo>
                    <a:pt x="1305" y="1400"/>
                  </a:lnTo>
                  <a:lnTo>
                    <a:pt x="1309" y="1399"/>
                  </a:lnTo>
                  <a:lnTo>
                    <a:pt x="1314" y="1398"/>
                  </a:lnTo>
                  <a:lnTo>
                    <a:pt x="1319" y="1394"/>
                  </a:lnTo>
                  <a:lnTo>
                    <a:pt x="1323" y="1391"/>
                  </a:lnTo>
                  <a:lnTo>
                    <a:pt x="1332" y="1381"/>
                  </a:lnTo>
                  <a:lnTo>
                    <a:pt x="1341" y="1368"/>
                  </a:lnTo>
                  <a:lnTo>
                    <a:pt x="1347" y="1354"/>
                  </a:lnTo>
                  <a:lnTo>
                    <a:pt x="1352" y="1342"/>
                  </a:lnTo>
                  <a:lnTo>
                    <a:pt x="1355" y="1329"/>
                  </a:lnTo>
                  <a:lnTo>
                    <a:pt x="1357" y="1320"/>
                  </a:lnTo>
                  <a:lnTo>
                    <a:pt x="1357" y="1305"/>
                  </a:lnTo>
                  <a:lnTo>
                    <a:pt x="1351" y="1304"/>
                  </a:lnTo>
                  <a:lnTo>
                    <a:pt x="1345" y="1301"/>
                  </a:lnTo>
                  <a:lnTo>
                    <a:pt x="1339" y="1298"/>
                  </a:lnTo>
                  <a:lnTo>
                    <a:pt x="1334" y="1297"/>
                  </a:lnTo>
                  <a:lnTo>
                    <a:pt x="1322" y="1299"/>
                  </a:lnTo>
                  <a:lnTo>
                    <a:pt x="1303" y="1304"/>
                  </a:lnTo>
                  <a:lnTo>
                    <a:pt x="1292" y="1307"/>
                  </a:lnTo>
                  <a:lnTo>
                    <a:pt x="1283" y="1312"/>
                  </a:lnTo>
                  <a:lnTo>
                    <a:pt x="1276" y="1315"/>
                  </a:lnTo>
                  <a:lnTo>
                    <a:pt x="1271" y="1320"/>
                  </a:lnTo>
                  <a:lnTo>
                    <a:pt x="1267" y="1329"/>
                  </a:lnTo>
                  <a:lnTo>
                    <a:pt x="1262" y="1337"/>
                  </a:lnTo>
                  <a:lnTo>
                    <a:pt x="1259" y="1345"/>
                  </a:lnTo>
                  <a:lnTo>
                    <a:pt x="1256" y="1347"/>
                  </a:lnTo>
                  <a:lnTo>
                    <a:pt x="1253" y="1348"/>
                  </a:lnTo>
                  <a:lnTo>
                    <a:pt x="1243" y="1348"/>
                  </a:lnTo>
                  <a:lnTo>
                    <a:pt x="1242" y="1345"/>
                  </a:lnTo>
                  <a:lnTo>
                    <a:pt x="1240" y="1342"/>
                  </a:lnTo>
                  <a:lnTo>
                    <a:pt x="1238" y="1339"/>
                  </a:lnTo>
                  <a:lnTo>
                    <a:pt x="1236" y="1337"/>
                  </a:lnTo>
                  <a:lnTo>
                    <a:pt x="1230" y="1335"/>
                  </a:lnTo>
                  <a:lnTo>
                    <a:pt x="1224" y="1335"/>
                  </a:lnTo>
                  <a:lnTo>
                    <a:pt x="1220" y="1335"/>
                  </a:lnTo>
                  <a:lnTo>
                    <a:pt x="1216" y="1336"/>
                  </a:lnTo>
                  <a:lnTo>
                    <a:pt x="1214" y="1338"/>
                  </a:lnTo>
                  <a:lnTo>
                    <a:pt x="1212" y="1342"/>
                  </a:lnTo>
                  <a:lnTo>
                    <a:pt x="1207" y="1348"/>
                  </a:lnTo>
                  <a:lnTo>
                    <a:pt x="1204" y="1358"/>
                  </a:lnTo>
                  <a:lnTo>
                    <a:pt x="1199" y="1376"/>
                  </a:lnTo>
                  <a:lnTo>
                    <a:pt x="1197" y="1384"/>
                  </a:lnTo>
                  <a:lnTo>
                    <a:pt x="1194" y="1390"/>
                  </a:lnTo>
                  <a:lnTo>
                    <a:pt x="1185" y="1385"/>
                  </a:lnTo>
                  <a:lnTo>
                    <a:pt x="1179" y="1381"/>
                  </a:lnTo>
                  <a:lnTo>
                    <a:pt x="1174" y="1375"/>
                  </a:lnTo>
                  <a:lnTo>
                    <a:pt x="1169" y="1367"/>
                  </a:lnTo>
                  <a:lnTo>
                    <a:pt x="1161" y="1367"/>
                  </a:lnTo>
                  <a:lnTo>
                    <a:pt x="1161" y="1385"/>
                  </a:lnTo>
                  <a:lnTo>
                    <a:pt x="1162" y="1394"/>
                  </a:lnTo>
                  <a:lnTo>
                    <a:pt x="1163" y="1404"/>
                  </a:lnTo>
                  <a:lnTo>
                    <a:pt x="1167" y="1412"/>
                  </a:lnTo>
                  <a:lnTo>
                    <a:pt x="1171" y="1419"/>
                  </a:lnTo>
                  <a:lnTo>
                    <a:pt x="1177" y="1426"/>
                  </a:lnTo>
                  <a:lnTo>
                    <a:pt x="1184" y="1430"/>
                  </a:lnTo>
                  <a:lnTo>
                    <a:pt x="1192" y="1432"/>
                  </a:lnTo>
                  <a:lnTo>
                    <a:pt x="1201" y="1434"/>
                  </a:lnTo>
                  <a:close/>
                  <a:moveTo>
                    <a:pt x="4473" y="2146"/>
                  </a:moveTo>
                  <a:lnTo>
                    <a:pt x="4494" y="2139"/>
                  </a:lnTo>
                  <a:lnTo>
                    <a:pt x="4494" y="2136"/>
                  </a:lnTo>
                  <a:lnTo>
                    <a:pt x="4496" y="2132"/>
                  </a:lnTo>
                  <a:lnTo>
                    <a:pt x="4497" y="2131"/>
                  </a:lnTo>
                  <a:lnTo>
                    <a:pt x="4499" y="2130"/>
                  </a:lnTo>
                  <a:lnTo>
                    <a:pt x="4506" y="2128"/>
                  </a:lnTo>
                  <a:lnTo>
                    <a:pt x="4513" y="2124"/>
                  </a:lnTo>
                  <a:lnTo>
                    <a:pt x="4512" y="2121"/>
                  </a:lnTo>
                  <a:lnTo>
                    <a:pt x="4509" y="2117"/>
                  </a:lnTo>
                  <a:lnTo>
                    <a:pt x="4506" y="2115"/>
                  </a:lnTo>
                  <a:lnTo>
                    <a:pt x="4503" y="2114"/>
                  </a:lnTo>
                  <a:lnTo>
                    <a:pt x="4496" y="2113"/>
                  </a:lnTo>
                  <a:lnTo>
                    <a:pt x="4488" y="2113"/>
                  </a:lnTo>
                  <a:lnTo>
                    <a:pt x="4479" y="2114"/>
                  </a:lnTo>
                  <a:lnTo>
                    <a:pt x="4471" y="2115"/>
                  </a:lnTo>
                  <a:lnTo>
                    <a:pt x="4465" y="2117"/>
                  </a:lnTo>
                  <a:lnTo>
                    <a:pt x="4459" y="2121"/>
                  </a:lnTo>
                  <a:lnTo>
                    <a:pt x="4453" y="2124"/>
                  </a:lnTo>
                  <a:lnTo>
                    <a:pt x="4450" y="2129"/>
                  </a:lnTo>
                  <a:lnTo>
                    <a:pt x="4447" y="2133"/>
                  </a:lnTo>
                  <a:lnTo>
                    <a:pt x="4446" y="2139"/>
                  </a:lnTo>
                  <a:lnTo>
                    <a:pt x="4451" y="2143"/>
                  </a:lnTo>
                  <a:lnTo>
                    <a:pt x="4453" y="2147"/>
                  </a:lnTo>
                  <a:lnTo>
                    <a:pt x="4454" y="2150"/>
                  </a:lnTo>
                  <a:lnTo>
                    <a:pt x="4473" y="2146"/>
                  </a:lnTo>
                  <a:close/>
                  <a:moveTo>
                    <a:pt x="4535" y="3705"/>
                  </a:moveTo>
                  <a:lnTo>
                    <a:pt x="4535" y="3705"/>
                  </a:lnTo>
                  <a:lnTo>
                    <a:pt x="4535" y="3709"/>
                  </a:lnTo>
                  <a:lnTo>
                    <a:pt x="4536" y="3714"/>
                  </a:lnTo>
                  <a:lnTo>
                    <a:pt x="4538" y="3716"/>
                  </a:lnTo>
                  <a:lnTo>
                    <a:pt x="4539" y="3720"/>
                  </a:lnTo>
                  <a:lnTo>
                    <a:pt x="4544" y="3722"/>
                  </a:lnTo>
                  <a:lnTo>
                    <a:pt x="4550" y="3723"/>
                  </a:lnTo>
                  <a:lnTo>
                    <a:pt x="4552" y="3722"/>
                  </a:lnTo>
                  <a:lnTo>
                    <a:pt x="4554" y="3721"/>
                  </a:lnTo>
                  <a:lnTo>
                    <a:pt x="4558" y="3715"/>
                  </a:lnTo>
                  <a:lnTo>
                    <a:pt x="4560" y="3709"/>
                  </a:lnTo>
                  <a:lnTo>
                    <a:pt x="4561" y="3705"/>
                  </a:lnTo>
                  <a:lnTo>
                    <a:pt x="4561" y="3690"/>
                  </a:lnTo>
                  <a:lnTo>
                    <a:pt x="4555" y="3685"/>
                  </a:lnTo>
                  <a:lnTo>
                    <a:pt x="4552" y="3683"/>
                  </a:lnTo>
                  <a:lnTo>
                    <a:pt x="4550" y="3682"/>
                  </a:lnTo>
                  <a:lnTo>
                    <a:pt x="4545" y="3683"/>
                  </a:lnTo>
                  <a:lnTo>
                    <a:pt x="4540" y="3684"/>
                  </a:lnTo>
                  <a:lnTo>
                    <a:pt x="4538" y="3687"/>
                  </a:lnTo>
                  <a:lnTo>
                    <a:pt x="4537" y="3691"/>
                  </a:lnTo>
                  <a:lnTo>
                    <a:pt x="4535" y="3698"/>
                  </a:lnTo>
                  <a:lnTo>
                    <a:pt x="4535" y="3705"/>
                  </a:lnTo>
                  <a:close/>
                  <a:moveTo>
                    <a:pt x="4387" y="2230"/>
                  </a:moveTo>
                  <a:lnTo>
                    <a:pt x="4387" y="2230"/>
                  </a:lnTo>
                  <a:lnTo>
                    <a:pt x="4395" y="2230"/>
                  </a:lnTo>
                  <a:lnTo>
                    <a:pt x="4401" y="2229"/>
                  </a:lnTo>
                  <a:lnTo>
                    <a:pt x="4405" y="2227"/>
                  </a:lnTo>
                  <a:lnTo>
                    <a:pt x="4408" y="2223"/>
                  </a:lnTo>
                  <a:lnTo>
                    <a:pt x="4410" y="2220"/>
                  </a:lnTo>
                  <a:lnTo>
                    <a:pt x="4412" y="2215"/>
                  </a:lnTo>
                  <a:lnTo>
                    <a:pt x="4414" y="2205"/>
                  </a:lnTo>
                  <a:lnTo>
                    <a:pt x="4391" y="2205"/>
                  </a:lnTo>
                  <a:lnTo>
                    <a:pt x="4377" y="2205"/>
                  </a:lnTo>
                  <a:lnTo>
                    <a:pt x="4363" y="2204"/>
                  </a:lnTo>
                  <a:lnTo>
                    <a:pt x="4356" y="2203"/>
                  </a:lnTo>
                  <a:lnTo>
                    <a:pt x="4351" y="2200"/>
                  </a:lnTo>
                  <a:lnTo>
                    <a:pt x="4345" y="2198"/>
                  </a:lnTo>
                  <a:lnTo>
                    <a:pt x="4340" y="2194"/>
                  </a:lnTo>
                  <a:lnTo>
                    <a:pt x="4334" y="2197"/>
                  </a:lnTo>
                  <a:lnTo>
                    <a:pt x="4331" y="2200"/>
                  </a:lnTo>
                  <a:lnTo>
                    <a:pt x="4329" y="2204"/>
                  </a:lnTo>
                  <a:lnTo>
                    <a:pt x="4325" y="2208"/>
                  </a:lnTo>
                  <a:lnTo>
                    <a:pt x="4325" y="2230"/>
                  </a:lnTo>
                  <a:lnTo>
                    <a:pt x="4338" y="2232"/>
                  </a:lnTo>
                  <a:lnTo>
                    <a:pt x="4351" y="2232"/>
                  </a:lnTo>
                  <a:lnTo>
                    <a:pt x="4367" y="2231"/>
                  </a:lnTo>
                  <a:lnTo>
                    <a:pt x="4387" y="2230"/>
                  </a:lnTo>
                  <a:close/>
                  <a:moveTo>
                    <a:pt x="4523" y="3638"/>
                  </a:moveTo>
                  <a:lnTo>
                    <a:pt x="4523" y="3638"/>
                  </a:lnTo>
                  <a:lnTo>
                    <a:pt x="4524" y="3640"/>
                  </a:lnTo>
                  <a:lnTo>
                    <a:pt x="4526" y="3643"/>
                  </a:lnTo>
                  <a:lnTo>
                    <a:pt x="4531" y="3645"/>
                  </a:lnTo>
                  <a:lnTo>
                    <a:pt x="4538" y="3646"/>
                  </a:lnTo>
                  <a:lnTo>
                    <a:pt x="4543" y="3646"/>
                  </a:lnTo>
                  <a:lnTo>
                    <a:pt x="4545" y="3645"/>
                  </a:lnTo>
                  <a:lnTo>
                    <a:pt x="4545" y="3644"/>
                  </a:lnTo>
                  <a:lnTo>
                    <a:pt x="4546" y="3638"/>
                  </a:lnTo>
                  <a:lnTo>
                    <a:pt x="4535" y="3628"/>
                  </a:lnTo>
                  <a:lnTo>
                    <a:pt x="4531" y="3629"/>
                  </a:lnTo>
                  <a:lnTo>
                    <a:pt x="4528" y="3630"/>
                  </a:lnTo>
                  <a:lnTo>
                    <a:pt x="4524" y="3633"/>
                  </a:lnTo>
                  <a:lnTo>
                    <a:pt x="4524" y="3636"/>
                  </a:lnTo>
                  <a:lnTo>
                    <a:pt x="4523" y="3638"/>
                  </a:lnTo>
                  <a:close/>
                  <a:moveTo>
                    <a:pt x="4538" y="4796"/>
                  </a:moveTo>
                  <a:lnTo>
                    <a:pt x="4538" y="4796"/>
                  </a:lnTo>
                  <a:lnTo>
                    <a:pt x="4540" y="4786"/>
                  </a:lnTo>
                  <a:lnTo>
                    <a:pt x="4544" y="4773"/>
                  </a:lnTo>
                  <a:lnTo>
                    <a:pt x="4553" y="4751"/>
                  </a:lnTo>
                  <a:lnTo>
                    <a:pt x="4553" y="4726"/>
                  </a:lnTo>
                  <a:lnTo>
                    <a:pt x="4543" y="4729"/>
                  </a:lnTo>
                  <a:lnTo>
                    <a:pt x="4532" y="4734"/>
                  </a:lnTo>
                  <a:lnTo>
                    <a:pt x="4523" y="4741"/>
                  </a:lnTo>
                  <a:lnTo>
                    <a:pt x="4515" y="4748"/>
                  </a:lnTo>
                  <a:lnTo>
                    <a:pt x="4508" y="4757"/>
                  </a:lnTo>
                  <a:lnTo>
                    <a:pt x="4503" y="4767"/>
                  </a:lnTo>
                  <a:lnTo>
                    <a:pt x="4499" y="4779"/>
                  </a:lnTo>
                  <a:lnTo>
                    <a:pt x="4498" y="4793"/>
                  </a:lnTo>
                  <a:lnTo>
                    <a:pt x="4499" y="4802"/>
                  </a:lnTo>
                  <a:lnTo>
                    <a:pt x="4500" y="4808"/>
                  </a:lnTo>
                  <a:lnTo>
                    <a:pt x="4506" y="4818"/>
                  </a:lnTo>
                  <a:lnTo>
                    <a:pt x="4509" y="4832"/>
                  </a:lnTo>
                  <a:lnTo>
                    <a:pt x="4512" y="4847"/>
                  </a:lnTo>
                  <a:lnTo>
                    <a:pt x="4515" y="4860"/>
                  </a:lnTo>
                  <a:lnTo>
                    <a:pt x="4520" y="4874"/>
                  </a:lnTo>
                  <a:lnTo>
                    <a:pt x="4522" y="4880"/>
                  </a:lnTo>
                  <a:lnTo>
                    <a:pt x="4526" y="4886"/>
                  </a:lnTo>
                  <a:lnTo>
                    <a:pt x="4529" y="4890"/>
                  </a:lnTo>
                  <a:lnTo>
                    <a:pt x="4534" y="4895"/>
                  </a:lnTo>
                  <a:lnTo>
                    <a:pt x="4539" y="4898"/>
                  </a:lnTo>
                  <a:lnTo>
                    <a:pt x="4545" y="4901"/>
                  </a:lnTo>
                  <a:lnTo>
                    <a:pt x="4552" y="4902"/>
                  </a:lnTo>
                  <a:lnTo>
                    <a:pt x="4561" y="4903"/>
                  </a:lnTo>
                  <a:lnTo>
                    <a:pt x="4561" y="4892"/>
                  </a:lnTo>
                  <a:lnTo>
                    <a:pt x="4554" y="4884"/>
                  </a:lnTo>
                  <a:lnTo>
                    <a:pt x="4546" y="4872"/>
                  </a:lnTo>
                  <a:lnTo>
                    <a:pt x="4540" y="4859"/>
                  </a:lnTo>
                  <a:lnTo>
                    <a:pt x="4539" y="4854"/>
                  </a:lnTo>
                  <a:lnTo>
                    <a:pt x="4538" y="4848"/>
                  </a:lnTo>
                  <a:lnTo>
                    <a:pt x="4538" y="4796"/>
                  </a:lnTo>
                  <a:close/>
                  <a:moveTo>
                    <a:pt x="4458" y="3370"/>
                  </a:moveTo>
                  <a:lnTo>
                    <a:pt x="4458" y="3370"/>
                  </a:lnTo>
                  <a:lnTo>
                    <a:pt x="4448" y="3366"/>
                  </a:lnTo>
                  <a:lnTo>
                    <a:pt x="4440" y="3364"/>
                  </a:lnTo>
                  <a:lnTo>
                    <a:pt x="4436" y="3363"/>
                  </a:lnTo>
                  <a:lnTo>
                    <a:pt x="4436" y="3388"/>
                  </a:lnTo>
                  <a:lnTo>
                    <a:pt x="4436" y="3394"/>
                  </a:lnTo>
                  <a:lnTo>
                    <a:pt x="4437" y="3399"/>
                  </a:lnTo>
                  <a:lnTo>
                    <a:pt x="4442" y="3405"/>
                  </a:lnTo>
                  <a:lnTo>
                    <a:pt x="4443" y="3409"/>
                  </a:lnTo>
                  <a:lnTo>
                    <a:pt x="4445" y="3412"/>
                  </a:lnTo>
                  <a:lnTo>
                    <a:pt x="4446" y="3418"/>
                  </a:lnTo>
                  <a:lnTo>
                    <a:pt x="4446" y="3425"/>
                  </a:lnTo>
                  <a:lnTo>
                    <a:pt x="4446" y="3431"/>
                  </a:lnTo>
                  <a:lnTo>
                    <a:pt x="4445" y="3434"/>
                  </a:lnTo>
                  <a:lnTo>
                    <a:pt x="4442" y="3442"/>
                  </a:lnTo>
                  <a:lnTo>
                    <a:pt x="4437" y="3450"/>
                  </a:lnTo>
                  <a:lnTo>
                    <a:pt x="4436" y="3455"/>
                  </a:lnTo>
                  <a:lnTo>
                    <a:pt x="4436" y="3462"/>
                  </a:lnTo>
                  <a:lnTo>
                    <a:pt x="4437" y="3466"/>
                  </a:lnTo>
                  <a:lnTo>
                    <a:pt x="4439" y="3471"/>
                  </a:lnTo>
                  <a:lnTo>
                    <a:pt x="4443" y="3477"/>
                  </a:lnTo>
                  <a:lnTo>
                    <a:pt x="4447" y="3483"/>
                  </a:lnTo>
                  <a:lnTo>
                    <a:pt x="4458" y="3492"/>
                  </a:lnTo>
                  <a:lnTo>
                    <a:pt x="4461" y="3494"/>
                  </a:lnTo>
                  <a:lnTo>
                    <a:pt x="4465" y="3495"/>
                  </a:lnTo>
                  <a:lnTo>
                    <a:pt x="4469" y="3495"/>
                  </a:lnTo>
                  <a:lnTo>
                    <a:pt x="4471" y="3493"/>
                  </a:lnTo>
                  <a:lnTo>
                    <a:pt x="4475" y="3492"/>
                  </a:lnTo>
                  <a:lnTo>
                    <a:pt x="4476" y="3490"/>
                  </a:lnTo>
                  <a:lnTo>
                    <a:pt x="4478" y="3484"/>
                  </a:lnTo>
                  <a:lnTo>
                    <a:pt x="4479" y="3480"/>
                  </a:lnTo>
                  <a:lnTo>
                    <a:pt x="4479" y="3422"/>
                  </a:lnTo>
                  <a:lnTo>
                    <a:pt x="4475" y="3414"/>
                  </a:lnTo>
                  <a:lnTo>
                    <a:pt x="4473" y="3404"/>
                  </a:lnTo>
                  <a:lnTo>
                    <a:pt x="4471" y="3387"/>
                  </a:lnTo>
                  <a:lnTo>
                    <a:pt x="4470" y="3380"/>
                  </a:lnTo>
                  <a:lnTo>
                    <a:pt x="4468" y="3374"/>
                  </a:lnTo>
                  <a:lnTo>
                    <a:pt x="4467" y="3373"/>
                  </a:lnTo>
                  <a:lnTo>
                    <a:pt x="4465" y="3371"/>
                  </a:lnTo>
                  <a:lnTo>
                    <a:pt x="4461" y="3370"/>
                  </a:lnTo>
                  <a:lnTo>
                    <a:pt x="4458" y="3370"/>
                  </a:lnTo>
                  <a:close/>
                  <a:moveTo>
                    <a:pt x="4587" y="4447"/>
                  </a:moveTo>
                  <a:lnTo>
                    <a:pt x="4587" y="4447"/>
                  </a:lnTo>
                  <a:lnTo>
                    <a:pt x="4582" y="4447"/>
                  </a:lnTo>
                  <a:lnTo>
                    <a:pt x="4577" y="4450"/>
                  </a:lnTo>
                  <a:lnTo>
                    <a:pt x="4575" y="4453"/>
                  </a:lnTo>
                  <a:lnTo>
                    <a:pt x="4573" y="4458"/>
                  </a:lnTo>
                  <a:lnTo>
                    <a:pt x="4569" y="4468"/>
                  </a:lnTo>
                  <a:lnTo>
                    <a:pt x="4566" y="4479"/>
                  </a:lnTo>
                  <a:lnTo>
                    <a:pt x="4562" y="4492"/>
                  </a:lnTo>
                  <a:lnTo>
                    <a:pt x="4560" y="4498"/>
                  </a:lnTo>
                  <a:lnTo>
                    <a:pt x="4558" y="4502"/>
                  </a:lnTo>
                  <a:lnTo>
                    <a:pt x="4553" y="4507"/>
                  </a:lnTo>
                  <a:lnTo>
                    <a:pt x="4549" y="4509"/>
                  </a:lnTo>
                  <a:lnTo>
                    <a:pt x="4543" y="4512"/>
                  </a:lnTo>
                  <a:lnTo>
                    <a:pt x="4535" y="4513"/>
                  </a:lnTo>
                  <a:lnTo>
                    <a:pt x="4535" y="4524"/>
                  </a:lnTo>
                  <a:lnTo>
                    <a:pt x="4536" y="4534"/>
                  </a:lnTo>
                  <a:lnTo>
                    <a:pt x="4538" y="4542"/>
                  </a:lnTo>
                  <a:lnTo>
                    <a:pt x="4542" y="4550"/>
                  </a:lnTo>
                  <a:lnTo>
                    <a:pt x="4543" y="4557"/>
                  </a:lnTo>
                  <a:lnTo>
                    <a:pt x="4543" y="4615"/>
                  </a:lnTo>
                  <a:lnTo>
                    <a:pt x="4544" y="4619"/>
                  </a:lnTo>
                  <a:lnTo>
                    <a:pt x="4544" y="4625"/>
                  </a:lnTo>
                  <a:lnTo>
                    <a:pt x="4543" y="4636"/>
                  </a:lnTo>
                  <a:lnTo>
                    <a:pt x="4543" y="4643"/>
                  </a:lnTo>
                  <a:lnTo>
                    <a:pt x="4544" y="4649"/>
                  </a:lnTo>
                  <a:lnTo>
                    <a:pt x="4546" y="4654"/>
                  </a:lnTo>
                  <a:lnTo>
                    <a:pt x="4550" y="4660"/>
                  </a:lnTo>
                  <a:lnTo>
                    <a:pt x="4553" y="4661"/>
                  </a:lnTo>
                  <a:lnTo>
                    <a:pt x="4558" y="4662"/>
                  </a:lnTo>
                  <a:lnTo>
                    <a:pt x="4560" y="4664"/>
                  </a:lnTo>
                  <a:lnTo>
                    <a:pt x="4562" y="4665"/>
                  </a:lnTo>
                  <a:lnTo>
                    <a:pt x="4564" y="4667"/>
                  </a:lnTo>
                  <a:lnTo>
                    <a:pt x="4565" y="4671"/>
                  </a:lnTo>
                  <a:lnTo>
                    <a:pt x="4564" y="4684"/>
                  </a:lnTo>
                  <a:lnTo>
                    <a:pt x="4565" y="4695"/>
                  </a:lnTo>
                  <a:lnTo>
                    <a:pt x="4566" y="4700"/>
                  </a:lnTo>
                  <a:lnTo>
                    <a:pt x="4567" y="4705"/>
                  </a:lnTo>
                  <a:lnTo>
                    <a:pt x="4570" y="4709"/>
                  </a:lnTo>
                  <a:lnTo>
                    <a:pt x="4575" y="4712"/>
                  </a:lnTo>
                  <a:lnTo>
                    <a:pt x="4576" y="4705"/>
                  </a:lnTo>
                  <a:lnTo>
                    <a:pt x="4577" y="4699"/>
                  </a:lnTo>
                  <a:lnTo>
                    <a:pt x="4581" y="4689"/>
                  </a:lnTo>
                  <a:lnTo>
                    <a:pt x="4585" y="4677"/>
                  </a:lnTo>
                  <a:lnTo>
                    <a:pt x="4587" y="4671"/>
                  </a:lnTo>
                  <a:lnTo>
                    <a:pt x="4587" y="4664"/>
                  </a:lnTo>
                  <a:lnTo>
                    <a:pt x="4587" y="4657"/>
                  </a:lnTo>
                  <a:lnTo>
                    <a:pt x="4584" y="4650"/>
                  </a:lnTo>
                  <a:lnTo>
                    <a:pt x="4580" y="4637"/>
                  </a:lnTo>
                  <a:lnTo>
                    <a:pt x="4574" y="4626"/>
                  </a:lnTo>
                  <a:lnTo>
                    <a:pt x="4573" y="4619"/>
                  </a:lnTo>
                  <a:lnTo>
                    <a:pt x="4572" y="4612"/>
                  </a:lnTo>
                  <a:lnTo>
                    <a:pt x="4573" y="4607"/>
                  </a:lnTo>
                  <a:lnTo>
                    <a:pt x="4575" y="4603"/>
                  </a:lnTo>
                  <a:lnTo>
                    <a:pt x="4583" y="4596"/>
                  </a:lnTo>
                  <a:lnTo>
                    <a:pt x="4587" y="4591"/>
                  </a:lnTo>
                  <a:lnTo>
                    <a:pt x="4590" y="4587"/>
                  </a:lnTo>
                  <a:lnTo>
                    <a:pt x="4592" y="4582"/>
                  </a:lnTo>
                  <a:lnTo>
                    <a:pt x="4593" y="4576"/>
                  </a:lnTo>
                  <a:lnTo>
                    <a:pt x="4592" y="4561"/>
                  </a:lnTo>
                  <a:lnTo>
                    <a:pt x="4590" y="4550"/>
                  </a:lnTo>
                  <a:lnTo>
                    <a:pt x="4588" y="4537"/>
                  </a:lnTo>
                  <a:lnTo>
                    <a:pt x="4587" y="4521"/>
                  </a:lnTo>
                  <a:lnTo>
                    <a:pt x="4588" y="4513"/>
                  </a:lnTo>
                  <a:lnTo>
                    <a:pt x="4589" y="4507"/>
                  </a:lnTo>
                  <a:lnTo>
                    <a:pt x="4595" y="4496"/>
                  </a:lnTo>
                  <a:lnTo>
                    <a:pt x="4597" y="4491"/>
                  </a:lnTo>
                  <a:lnTo>
                    <a:pt x="4599" y="4484"/>
                  </a:lnTo>
                  <a:lnTo>
                    <a:pt x="4600" y="4477"/>
                  </a:lnTo>
                  <a:lnTo>
                    <a:pt x="4602" y="4469"/>
                  </a:lnTo>
                  <a:lnTo>
                    <a:pt x="4600" y="4462"/>
                  </a:lnTo>
                  <a:lnTo>
                    <a:pt x="4597" y="4455"/>
                  </a:lnTo>
                  <a:lnTo>
                    <a:pt x="4592" y="4450"/>
                  </a:lnTo>
                  <a:lnTo>
                    <a:pt x="4589" y="4447"/>
                  </a:lnTo>
                  <a:lnTo>
                    <a:pt x="4587" y="4447"/>
                  </a:lnTo>
                  <a:close/>
                  <a:moveTo>
                    <a:pt x="4506" y="3591"/>
                  </a:moveTo>
                  <a:lnTo>
                    <a:pt x="4506" y="3591"/>
                  </a:lnTo>
                  <a:lnTo>
                    <a:pt x="4506" y="3597"/>
                  </a:lnTo>
                  <a:lnTo>
                    <a:pt x="4507" y="3601"/>
                  </a:lnTo>
                  <a:lnTo>
                    <a:pt x="4508" y="3605"/>
                  </a:lnTo>
                  <a:lnTo>
                    <a:pt x="4511" y="3607"/>
                  </a:lnTo>
                  <a:lnTo>
                    <a:pt x="4513" y="3608"/>
                  </a:lnTo>
                  <a:lnTo>
                    <a:pt x="4516" y="3608"/>
                  </a:lnTo>
                  <a:lnTo>
                    <a:pt x="4523" y="3609"/>
                  </a:lnTo>
                  <a:lnTo>
                    <a:pt x="4528" y="3608"/>
                  </a:lnTo>
                  <a:lnTo>
                    <a:pt x="4530" y="3607"/>
                  </a:lnTo>
                  <a:lnTo>
                    <a:pt x="4534" y="3606"/>
                  </a:lnTo>
                  <a:lnTo>
                    <a:pt x="4535" y="3603"/>
                  </a:lnTo>
                  <a:lnTo>
                    <a:pt x="4538" y="3598"/>
                  </a:lnTo>
                  <a:lnTo>
                    <a:pt x="4538" y="3591"/>
                  </a:lnTo>
                  <a:lnTo>
                    <a:pt x="4531" y="3580"/>
                  </a:lnTo>
                  <a:lnTo>
                    <a:pt x="4521" y="3570"/>
                  </a:lnTo>
                  <a:lnTo>
                    <a:pt x="4515" y="3565"/>
                  </a:lnTo>
                  <a:lnTo>
                    <a:pt x="4509" y="3561"/>
                  </a:lnTo>
                  <a:lnTo>
                    <a:pt x="4504" y="3559"/>
                  </a:lnTo>
                  <a:lnTo>
                    <a:pt x="4498" y="3557"/>
                  </a:lnTo>
                  <a:lnTo>
                    <a:pt x="4496" y="3559"/>
                  </a:lnTo>
                  <a:lnTo>
                    <a:pt x="4493" y="3560"/>
                  </a:lnTo>
                  <a:lnTo>
                    <a:pt x="4491" y="3561"/>
                  </a:lnTo>
                  <a:lnTo>
                    <a:pt x="4493" y="3565"/>
                  </a:lnTo>
                  <a:lnTo>
                    <a:pt x="4494" y="3570"/>
                  </a:lnTo>
                  <a:lnTo>
                    <a:pt x="4496" y="3580"/>
                  </a:lnTo>
                  <a:lnTo>
                    <a:pt x="4497" y="3584"/>
                  </a:lnTo>
                  <a:lnTo>
                    <a:pt x="4498" y="3587"/>
                  </a:lnTo>
                  <a:lnTo>
                    <a:pt x="4501" y="3590"/>
                  </a:lnTo>
                  <a:lnTo>
                    <a:pt x="4506" y="3591"/>
                  </a:lnTo>
                  <a:close/>
                  <a:moveTo>
                    <a:pt x="861" y="1613"/>
                  </a:moveTo>
                  <a:lnTo>
                    <a:pt x="861" y="1613"/>
                  </a:lnTo>
                  <a:lnTo>
                    <a:pt x="861" y="1621"/>
                  </a:lnTo>
                  <a:lnTo>
                    <a:pt x="864" y="1627"/>
                  </a:lnTo>
                  <a:lnTo>
                    <a:pt x="867" y="1632"/>
                  </a:lnTo>
                  <a:lnTo>
                    <a:pt x="873" y="1634"/>
                  </a:lnTo>
                  <a:lnTo>
                    <a:pt x="885" y="1637"/>
                  </a:lnTo>
                  <a:lnTo>
                    <a:pt x="892" y="1640"/>
                  </a:lnTo>
                  <a:lnTo>
                    <a:pt x="897" y="1643"/>
                  </a:lnTo>
                  <a:lnTo>
                    <a:pt x="900" y="1645"/>
                  </a:lnTo>
                  <a:lnTo>
                    <a:pt x="901" y="1650"/>
                  </a:lnTo>
                  <a:lnTo>
                    <a:pt x="902" y="1657"/>
                  </a:lnTo>
                  <a:lnTo>
                    <a:pt x="902" y="1666"/>
                  </a:lnTo>
                  <a:lnTo>
                    <a:pt x="904" y="1672"/>
                  </a:lnTo>
                  <a:lnTo>
                    <a:pt x="911" y="1682"/>
                  </a:lnTo>
                  <a:lnTo>
                    <a:pt x="920" y="1690"/>
                  </a:lnTo>
                  <a:lnTo>
                    <a:pt x="931" y="1696"/>
                  </a:lnTo>
                  <a:lnTo>
                    <a:pt x="941" y="1700"/>
                  </a:lnTo>
                  <a:lnTo>
                    <a:pt x="953" y="1703"/>
                  </a:lnTo>
                  <a:lnTo>
                    <a:pt x="964" y="1704"/>
                  </a:lnTo>
                  <a:lnTo>
                    <a:pt x="988" y="1705"/>
                  </a:lnTo>
                  <a:lnTo>
                    <a:pt x="991" y="1709"/>
                  </a:lnTo>
                  <a:lnTo>
                    <a:pt x="993" y="1712"/>
                  </a:lnTo>
                  <a:lnTo>
                    <a:pt x="996" y="1713"/>
                  </a:lnTo>
                  <a:lnTo>
                    <a:pt x="1001" y="1716"/>
                  </a:lnTo>
                  <a:lnTo>
                    <a:pt x="1009" y="1717"/>
                  </a:lnTo>
                  <a:lnTo>
                    <a:pt x="1018" y="1717"/>
                  </a:lnTo>
                  <a:lnTo>
                    <a:pt x="1024" y="1716"/>
                  </a:lnTo>
                  <a:lnTo>
                    <a:pt x="1029" y="1714"/>
                  </a:lnTo>
                  <a:lnTo>
                    <a:pt x="1032" y="1712"/>
                  </a:lnTo>
                  <a:lnTo>
                    <a:pt x="1034" y="1709"/>
                  </a:lnTo>
                  <a:lnTo>
                    <a:pt x="1035" y="1705"/>
                  </a:lnTo>
                  <a:lnTo>
                    <a:pt x="1037" y="1701"/>
                  </a:lnTo>
                  <a:lnTo>
                    <a:pt x="1037" y="1690"/>
                  </a:lnTo>
                  <a:lnTo>
                    <a:pt x="1035" y="1681"/>
                  </a:lnTo>
                  <a:lnTo>
                    <a:pt x="1034" y="1673"/>
                  </a:lnTo>
                  <a:lnTo>
                    <a:pt x="1033" y="1666"/>
                  </a:lnTo>
                  <a:lnTo>
                    <a:pt x="1033" y="1662"/>
                  </a:lnTo>
                  <a:lnTo>
                    <a:pt x="1033" y="1650"/>
                  </a:lnTo>
                  <a:lnTo>
                    <a:pt x="1038" y="1650"/>
                  </a:lnTo>
                  <a:lnTo>
                    <a:pt x="1042" y="1649"/>
                  </a:lnTo>
                  <a:lnTo>
                    <a:pt x="1047" y="1647"/>
                  </a:lnTo>
                  <a:lnTo>
                    <a:pt x="1052" y="1644"/>
                  </a:lnTo>
                  <a:lnTo>
                    <a:pt x="1057" y="1638"/>
                  </a:lnTo>
                  <a:lnTo>
                    <a:pt x="1063" y="1632"/>
                  </a:lnTo>
                  <a:lnTo>
                    <a:pt x="1068" y="1624"/>
                  </a:lnTo>
                  <a:lnTo>
                    <a:pt x="1071" y="1614"/>
                  </a:lnTo>
                  <a:lnTo>
                    <a:pt x="1077" y="1599"/>
                  </a:lnTo>
                  <a:lnTo>
                    <a:pt x="1080" y="1594"/>
                  </a:lnTo>
                  <a:lnTo>
                    <a:pt x="1084" y="1590"/>
                  </a:lnTo>
                  <a:lnTo>
                    <a:pt x="1088" y="1587"/>
                  </a:lnTo>
                  <a:lnTo>
                    <a:pt x="1093" y="1584"/>
                  </a:lnTo>
                  <a:lnTo>
                    <a:pt x="1103" y="1581"/>
                  </a:lnTo>
                  <a:lnTo>
                    <a:pt x="1114" y="1579"/>
                  </a:lnTo>
                  <a:lnTo>
                    <a:pt x="1123" y="1576"/>
                  </a:lnTo>
                  <a:lnTo>
                    <a:pt x="1132" y="1573"/>
                  </a:lnTo>
                  <a:lnTo>
                    <a:pt x="1134" y="1571"/>
                  </a:lnTo>
                  <a:lnTo>
                    <a:pt x="1137" y="1567"/>
                  </a:lnTo>
                  <a:lnTo>
                    <a:pt x="1139" y="1564"/>
                  </a:lnTo>
                  <a:lnTo>
                    <a:pt x="1139" y="1558"/>
                  </a:lnTo>
                  <a:lnTo>
                    <a:pt x="1139" y="1551"/>
                  </a:lnTo>
                  <a:lnTo>
                    <a:pt x="1138" y="1546"/>
                  </a:lnTo>
                  <a:lnTo>
                    <a:pt x="1138" y="1542"/>
                  </a:lnTo>
                  <a:lnTo>
                    <a:pt x="1139" y="1536"/>
                  </a:lnTo>
                  <a:lnTo>
                    <a:pt x="1121" y="1536"/>
                  </a:lnTo>
                  <a:lnTo>
                    <a:pt x="1116" y="1537"/>
                  </a:lnTo>
                  <a:lnTo>
                    <a:pt x="1111" y="1540"/>
                  </a:lnTo>
                  <a:lnTo>
                    <a:pt x="1106" y="1543"/>
                  </a:lnTo>
                  <a:lnTo>
                    <a:pt x="1099" y="1544"/>
                  </a:lnTo>
                  <a:lnTo>
                    <a:pt x="1093" y="1543"/>
                  </a:lnTo>
                  <a:lnTo>
                    <a:pt x="1087" y="1542"/>
                  </a:lnTo>
                  <a:lnTo>
                    <a:pt x="1076" y="1538"/>
                  </a:lnTo>
                  <a:lnTo>
                    <a:pt x="1065" y="1531"/>
                  </a:lnTo>
                  <a:lnTo>
                    <a:pt x="1055" y="1525"/>
                  </a:lnTo>
                  <a:lnTo>
                    <a:pt x="1046" y="1515"/>
                  </a:lnTo>
                  <a:lnTo>
                    <a:pt x="1039" y="1506"/>
                  </a:lnTo>
                  <a:lnTo>
                    <a:pt x="1034" y="1497"/>
                  </a:lnTo>
                  <a:lnTo>
                    <a:pt x="1033" y="1492"/>
                  </a:lnTo>
                  <a:lnTo>
                    <a:pt x="1033" y="1488"/>
                  </a:lnTo>
                  <a:lnTo>
                    <a:pt x="1033" y="1464"/>
                  </a:lnTo>
                  <a:lnTo>
                    <a:pt x="1052" y="1464"/>
                  </a:lnTo>
                  <a:lnTo>
                    <a:pt x="1053" y="1474"/>
                  </a:lnTo>
                  <a:lnTo>
                    <a:pt x="1056" y="1485"/>
                  </a:lnTo>
                  <a:lnTo>
                    <a:pt x="1060" y="1496"/>
                  </a:lnTo>
                  <a:lnTo>
                    <a:pt x="1065" y="1505"/>
                  </a:lnTo>
                  <a:lnTo>
                    <a:pt x="1071" y="1513"/>
                  </a:lnTo>
                  <a:lnTo>
                    <a:pt x="1079" y="1520"/>
                  </a:lnTo>
                  <a:lnTo>
                    <a:pt x="1084" y="1522"/>
                  </a:lnTo>
                  <a:lnTo>
                    <a:pt x="1088" y="1523"/>
                  </a:lnTo>
                  <a:lnTo>
                    <a:pt x="1093" y="1525"/>
                  </a:lnTo>
                  <a:lnTo>
                    <a:pt x="1099" y="1526"/>
                  </a:lnTo>
                  <a:lnTo>
                    <a:pt x="1109" y="1525"/>
                  </a:lnTo>
                  <a:lnTo>
                    <a:pt x="1117" y="1523"/>
                  </a:lnTo>
                  <a:lnTo>
                    <a:pt x="1125" y="1521"/>
                  </a:lnTo>
                  <a:lnTo>
                    <a:pt x="1131" y="1518"/>
                  </a:lnTo>
                  <a:lnTo>
                    <a:pt x="1137" y="1514"/>
                  </a:lnTo>
                  <a:lnTo>
                    <a:pt x="1141" y="1510"/>
                  </a:lnTo>
                  <a:lnTo>
                    <a:pt x="1151" y="1499"/>
                  </a:lnTo>
                  <a:lnTo>
                    <a:pt x="1152" y="1497"/>
                  </a:lnTo>
                  <a:lnTo>
                    <a:pt x="1151" y="1492"/>
                  </a:lnTo>
                  <a:lnTo>
                    <a:pt x="1148" y="1478"/>
                  </a:lnTo>
                  <a:lnTo>
                    <a:pt x="1145" y="1465"/>
                  </a:lnTo>
                  <a:lnTo>
                    <a:pt x="1143" y="1455"/>
                  </a:lnTo>
                  <a:lnTo>
                    <a:pt x="1140" y="1454"/>
                  </a:lnTo>
                  <a:lnTo>
                    <a:pt x="1137" y="1453"/>
                  </a:lnTo>
                  <a:lnTo>
                    <a:pt x="1132" y="1449"/>
                  </a:lnTo>
                  <a:lnTo>
                    <a:pt x="1129" y="1443"/>
                  </a:lnTo>
                  <a:lnTo>
                    <a:pt x="1126" y="1435"/>
                  </a:lnTo>
                  <a:lnTo>
                    <a:pt x="1124" y="1428"/>
                  </a:lnTo>
                  <a:lnTo>
                    <a:pt x="1121" y="1421"/>
                  </a:lnTo>
                  <a:lnTo>
                    <a:pt x="1116" y="1416"/>
                  </a:lnTo>
                  <a:lnTo>
                    <a:pt x="1113" y="1415"/>
                  </a:lnTo>
                  <a:lnTo>
                    <a:pt x="1110" y="1415"/>
                  </a:lnTo>
                  <a:lnTo>
                    <a:pt x="1079" y="1415"/>
                  </a:lnTo>
                  <a:lnTo>
                    <a:pt x="1065" y="1416"/>
                  </a:lnTo>
                  <a:lnTo>
                    <a:pt x="1052" y="1419"/>
                  </a:lnTo>
                  <a:lnTo>
                    <a:pt x="1045" y="1422"/>
                  </a:lnTo>
                  <a:lnTo>
                    <a:pt x="1039" y="1427"/>
                  </a:lnTo>
                  <a:lnTo>
                    <a:pt x="1027" y="1438"/>
                  </a:lnTo>
                  <a:lnTo>
                    <a:pt x="1022" y="1443"/>
                  </a:lnTo>
                  <a:lnTo>
                    <a:pt x="1015" y="1447"/>
                  </a:lnTo>
                  <a:lnTo>
                    <a:pt x="1006" y="1451"/>
                  </a:lnTo>
                  <a:lnTo>
                    <a:pt x="996" y="1452"/>
                  </a:lnTo>
                  <a:lnTo>
                    <a:pt x="991" y="1452"/>
                  </a:lnTo>
                  <a:lnTo>
                    <a:pt x="987" y="1451"/>
                  </a:lnTo>
                  <a:lnTo>
                    <a:pt x="980" y="1447"/>
                  </a:lnTo>
                  <a:lnTo>
                    <a:pt x="976" y="1445"/>
                  </a:lnTo>
                  <a:lnTo>
                    <a:pt x="971" y="1444"/>
                  </a:lnTo>
                  <a:lnTo>
                    <a:pt x="966" y="1445"/>
                  </a:lnTo>
                  <a:lnTo>
                    <a:pt x="964" y="1446"/>
                  </a:lnTo>
                  <a:lnTo>
                    <a:pt x="961" y="1449"/>
                  </a:lnTo>
                  <a:lnTo>
                    <a:pt x="960" y="1451"/>
                  </a:lnTo>
                  <a:lnTo>
                    <a:pt x="956" y="1457"/>
                  </a:lnTo>
                  <a:lnTo>
                    <a:pt x="956" y="1464"/>
                  </a:lnTo>
                  <a:lnTo>
                    <a:pt x="956" y="1474"/>
                  </a:lnTo>
                  <a:lnTo>
                    <a:pt x="958" y="1484"/>
                  </a:lnTo>
                  <a:lnTo>
                    <a:pt x="962" y="1492"/>
                  </a:lnTo>
                  <a:lnTo>
                    <a:pt x="965" y="1499"/>
                  </a:lnTo>
                  <a:lnTo>
                    <a:pt x="970" y="1505"/>
                  </a:lnTo>
                  <a:lnTo>
                    <a:pt x="974" y="1510"/>
                  </a:lnTo>
                  <a:lnTo>
                    <a:pt x="985" y="1518"/>
                  </a:lnTo>
                  <a:lnTo>
                    <a:pt x="985" y="1529"/>
                  </a:lnTo>
                  <a:lnTo>
                    <a:pt x="980" y="1529"/>
                  </a:lnTo>
                  <a:lnTo>
                    <a:pt x="976" y="1529"/>
                  </a:lnTo>
                  <a:lnTo>
                    <a:pt x="968" y="1527"/>
                  </a:lnTo>
                  <a:lnTo>
                    <a:pt x="960" y="1523"/>
                  </a:lnTo>
                  <a:lnTo>
                    <a:pt x="956" y="1522"/>
                  </a:lnTo>
                  <a:lnTo>
                    <a:pt x="951" y="1522"/>
                  </a:lnTo>
                  <a:lnTo>
                    <a:pt x="941" y="1522"/>
                  </a:lnTo>
                  <a:lnTo>
                    <a:pt x="933" y="1521"/>
                  </a:lnTo>
                  <a:lnTo>
                    <a:pt x="925" y="1520"/>
                  </a:lnTo>
                  <a:lnTo>
                    <a:pt x="908" y="1514"/>
                  </a:lnTo>
                  <a:lnTo>
                    <a:pt x="892" y="1510"/>
                  </a:lnTo>
                  <a:lnTo>
                    <a:pt x="884" y="1507"/>
                  </a:lnTo>
                  <a:lnTo>
                    <a:pt x="874" y="1507"/>
                  </a:lnTo>
                  <a:lnTo>
                    <a:pt x="872" y="1507"/>
                  </a:lnTo>
                  <a:lnTo>
                    <a:pt x="871" y="1510"/>
                  </a:lnTo>
                  <a:lnTo>
                    <a:pt x="866" y="1514"/>
                  </a:lnTo>
                  <a:lnTo>
                    <a:pt x="863" y="1521"/>
                  </a:lnTo>
                  <a:lnTo>
                    <a:pt x="859" y="1530"/>
                  </a:lnTo>
                  <a:lnTo>
                    <a:pt x="855" y="1549"/>
                  </a:lnTo>
                  <a:lnTo>
                    <a:pt x="852" y="1561"/>
                  </a:lnTo>
                  <a:lnTo>
                    <a:pt x="854" y="1567"/>
                  </a:lnTo>
                  <a:lnTo>
                    <a:pt x="855" y="1571"/>
                  </a:lnTo>
                  <a:lnTo>
                    <a:pt x="861" y="1579"/>
                  </a:lnTo>
                  <a:lnTo>
                    <a:pt x="865" y="1586"/>
                  </a:lnTo>
                  <a:lnTo>
                    <a:pt x="867" y="1590"/>
                  </a:lnTo>
                  <a:lnTo>
                    <a:pt x="867" y="1595"/>
                  </a:lnTo>
                  <a:lnTo>
                    <a:pt x="866" y="1599"/>
                  </a:lnTo>
                  <a:lnTo>
                    <a:pt x="864" y="1604"/>
                  </a:lnTo>
                  <a:lnTo>
                    <a:pt x="862" y="1609"/>
                  </a:lnTo>
                  <a:lnTo>
                    <a:pt x="861" y="1613"/>
                  </a:lnTo>
                  <a:close/>
                  <a:moveTo>
                    <a:pt x="4623" y="4002"/>
                  </a:moveTo>
                  <a:lnTo>
                    <a:pt x="4623" y="4002"/>
                  </a:lnTo>
                  <a:lnTo>
                    <a:pt x="4620" y="4003"/>
                  </a:lnTo>
                  <a:lnTo>
                    <a:pt x="4616" y="4006"/>
                  </a:lnTo>
                  <a:lnTo>
                    <a:pt x="4613" y="4011"/>
                  </a:lnTo>
                  <a:lnTo>
                    <a:pt x="4612" y="4017"/>
                  </a:lnTo>
                  <a:lnTo>
                    <a:pt x="4613" y="4024"/>
                  </a:lnTo>
                  <a:lnTo>
                    <a:pt x="4614" y="4029"/>
                  </a:lnTo>
                  <a:lnTo>
                    <a:pt x="4618" y="4034"/>
                  </a:lnTo>
                  <a:lnTo>
                    <a:pt x="4621" y="4039"/>
                  </a:lnTo>
                  <a:lnTo>
                    <a:pt x="4627" y="4045"/>
                  </a:lnTo>
                  <a:lnTo>
                    <a:pt x="4629" y="4049"/>
                  </a:lnTo>
                  <a:lnTo>
                    <a:pt x="4630" y="4054"/>
                  </a:lnTo>
                  <a:lnTo>
                    <a:pt x="4630" y="4075"/>
                  </a:lnTo>
                  <a:lnTo>
                    <a:pt x="4635" y="4079"/>
                  </a:lnTo>
                  <a:lnTo>
                    <a:pt x="4638" y="4081"/>
                  </a:lnTo>
                  <a:lnTo>
                    <a:pt x="4642" y="4082"/>
                  </a:lnTo>
                  <a:lnTo>
                    <a:pt x="4644" y="4082"/>
                  </a:lnTo>
                  <a:lnTo>
                    <a:pt x="4645" y="4081"/>
                  </a:lnTo>
                  <a:lnTo>
                    <a:pt x="4648" y="4080"/>
                  </a:lnTo>
                  <a:lnTo>
                    <a:pt x="4648" y="4078"/>
                  </a:lnTo>
                  <a:lnTo>
                    <a:pt x="4649" y="4072"/>
                  </a:lnTo>
                  <a:lnTo>
                    <a:pt x="4649" y="4065"/>
                  </a:lnTo>
                  <a:lnTo>
                    <a:pt x="4649" y="4054"/>
                  </a:lnTo>
                  <a:lnTo>
                    <a:pt x="4646" y="4043"/>
                  </a:lnTo>
                  <a:lnTo>
                    <a:pt x="4644" y="4035"/>
                  </a:lnTo>
                  <a:lnTo>
                    <a:pt x="4641" y="4028"/>
                  </a:lnTo>
                  <a:lnTo>
                    <a:pt x="4631" y="4016"/>
                  </a:lnTo>
                  <a:lnTo>
                    <a:pt x="4623" y="4002"/>
                  </a:lnTo>
                  <a:close/>
                  <a:moveTo>
                    <a:pt x="4638" y="4774"/>
                  </a:moveTo>
                  <a:lnTo>
                    <a:pt x="4638" y="4774"/>
                  </a:lnTo>
                  <a:lnTo>
                    <a:pt x="4635" y="4773"/>
                  </a:lnTo>
                  <a:lnTo>
                    <a:pt x="4634" y="4772"/>
                  </a:lnTo>
                  <a:lnTo>
                    <a:pt x="4630" y="4768"/>
                  </a:lnTo>
                  <a:lnTo>
                    <a:pt x="4629" y="4765"/>
                  </a:lnTo>
                  <a:lnTo>
                    <a:pt x="4628" y="4763"/>
                  </a:lnTo>
                  <a:lnTo>
                    <a:pt x="4627" y="4763"/>
                  </a:lnTo>
                  <a:lnTo>
                    <a:pt x="4623" y="4764"/>
                  </a:lnTo>
                  <a:lnTo>
                    <a:pt x="4620" y="4766"/>
                  </a:lnTo>
                  <a:lnTo>
                    <a:pt x="4618" y="4770"/>
                  </a:lnTo>
                  <a:lnTo>
                    <a:pt x="4615" y="4774"/>
                  </a:lnTo>
                  <a:lnTo>
                    <a:pt x="4613" y="4785"/>
                  </a:lnTo>
                  <a:lnTo>
                    <a:pt x="4612" y="4796"/>
                  </a:lnTo>
                  <a:lnTo>
                    <a:pt x="4612" y="4798"/>
                  </a:lnTo>
                  <a:lnTo>
                    <a:pt x="4613" y="4801"/>
                  </a:lnTo>
                  <a:lnTo>
                    <a:pt x="4616" y="4803"/>
                  </a:lnTo>
                  <a:lnTo>
                    <a:pt x="4620" y="4805"/>
                  </a:lnTo>
                  <a:lnTo>
                    <a:pt x="4623" y="4806"/>
                  </a:lnTo>
                  <a:lnTo>
                    <a:pt x="4633" y="4788"/>
                  </a:lnTo>
                  <a:lnTo>
                    <a:pt x="4637" y="4778"/>
                  </a:lnTo>
                  <a:lnTo>
                    <a:pt x="4638" y="4775"/>
                  </a:lnTo>
                  <a:lnTo>
                    <a:pt x="4638" y="4774"/>
                  </a:lnTo>
                  <a:close/>
                  <a:moveTo>
                    <a:pt x="3863" y="4623"/>
                  </a:moveTo>
                  <a:lnTo>
                    <a:pt x="3863" y="4623"/>
                  </a:lnTo>
                  <a:lnTo>
                    <a:pt x="3857" y="4618"/>
                  </a:lnTo>
                  <a:lnTo>
                    <a:pt x="3852" y="4612"/>
                  </a:lnTo>
                  <a:lnTo>
                    <a:pt x="3848" y="4605"/>
                  </a:lnTo>
                  <a:lnTo>
                    <a:pt x="3844" y="4598"/>
                  </a:lnTo>
                  <a:lnTo>
                    <a:pt x="3837" y="4583"/>
                  </a:lnTo>
                  <a:lnTo>
                    <a:pt x="3833" y="4568"/>
                  </a:lnTo>
                  <a:lnTo>
                    <a:pt x="3827" y="4552"/>
                  </a:lnTo>
                  <a:lnTo>
                    <a:pt x="3820" y="4537"/>
                  </a:lnTo>
                  <a:lnTo>
                    <a:pt x="3816" y="4529"/>
                  </a:lnTo>
                  <a:lnTo>
                    <a:pt x="3812" y="4522"/>
                  </a:lnTo>
                  <a:lnTo>
                    <a:pt x="3806" y="4515"/>
                  </a:lnTo>
                  <a:lnTo>
                    <a:pt x="3799" y="4509"/>
                  </a:lnTo>
                  <a:lnTo>
                    <a:pt x="3804" y="4429"/>
                  </a:lnTo>
                  <a:lnTo>
                    <a:pt x="3808" y="4418"/>
                  </a:lnTo>
                  <a:lnTo>
                    <a:pt x="3811" y="4415"/>
                  </a:lnTo>
                  <a:lnTo>
                    <a:pt x="3813" y="4412"/>
                  </a:lnTo>
                  <a:lnTo>
                    <a:pt x="3816" y="4409"/>
                  </a:lnTo>
                  <a:lnTo>
                    <a:pt x="3820" y="4407"/>
                  </a:lnTo>
                  <a:lnTo>
                    <a:pt x="3829" y="4406"/>
                  </a:lnTo>
                  <a:lnTo>
                    <a:pt x="3837" y="4406"/>
                  </a:lnTo>
                  <a:lnTo>
                    <a:pt x="3848" y="4408"/>
                  </a:lnTo>
                  <a:lnTo>
                    <a:pt x="3859" y="4410"/>
                  </a:lnTo>
                  <a:lnTo>
                    <a:pt x="3871" y="4415"/>
                  </a:lnTo>
                  <a:lnTo>
                    <a:pt x="3895" y="4424"/>
                  </a:lnTo>
                  <a:lnTo>
                    <a:pt x="3907" y="4429"/>
                  </a:lnTo>
                  <a:lnTo>
                    <a:pt x="3921" y="4432"/>
                  </a:lnTo>
                  <a:lnTo>
                    <a:pt x="3934" y="4435"/>
                  </a:lnTo>
                  <a:lnTo>
                    <a:pt x="3948" y="4436"/>
                  </a:lnTo>
                  <a:lnTo>
                    <a:pt x="3960" y="4435"/>
                  </a:lnTo>
                  <a:lnTo>
                    <a:pt x="3973" y="4432"/>
                  </a:lnTo>
                  <a:lnTo>
                    <a:pt x="3942" y="4417"/>
                  </a:lnTo>
                  <a:lnTo>
                    <a:pt x="3919" y="4405"/>
                  </a:lnTo>
                  <a:lnTo>
                    <a:pt x="3901" y="4392"/>
                  </a:lnTo>
                  <a:lnTo>
                    <a:pt x="3884" y="4380"/>
                  </a:lnTo>
                  <a:lnTo>
                    <a:pt x="3871" y="4370"/>
                  </a:lnTo>
                  <a:lnTo>
                    <a:pt x="3856" y="4360"/>
                  </a:lnTo>
                  <a:lnTo>
                    <a:pt x="3839" y="4351"/>
                  </a:lnTo>
                  <a:lnTo>
                    <a:pt x="3819" y="4340"/>
                  </a:lnTo>
                  <a:lnTo>
                    <a:pt x="3781" y="4324"/>
                  </a:lnTo>
                  <a:lnTo>
                    <a:pt x="3743" y="4307"/>
                  </a:lnTo>
                  <a:lnTo>
                    <a:pt x="3705" y="4288"/>
                  </a:lnTo>
                  <a:lnTo>
                    <a:pt x="3668" y="4269"/>
                  </a:lnTo>
                  <a:lnTo>
                    <a:pt x="3633" y="4247"/>
                  </a:lnTo>
                  <a:lnTo>
                    <a:pt x="3600" y="4225"/>
                  </a:lnTo>
                  <a:lnTo>
                    <a:pt x="3584" y="4212"/>
                  </a:lnTo>
                  <a:lnTo>
                    <a:pt x="3569" y="4201"/>
                  </a:lnTo>
                  <a:lnTo>
                    <a:pt x="3555" y="4188"/>
                  </a:lnTo>
                  <a:lnTo>
                    <a:pt x="3543" y="4176"/>
                  </a:lnTo>
                  <a:lnTo>
                    <a:pt x="3510" y="4138"/>
                  </a:lnTo>
                  <a:lnTo>
                    <a:pt x="3485" y="4105"/>
                  </a:lnTo>
                  <a:lnTo>
                    <a:pt x="3462" y="4077"/>
                  </a:lnTo>
                  <a:lnTo>
                    <a:pt x="3440" y="4051"/>
                  </a:lnTo>
                  <a:lnTo>
                    <a:pt x="3430" y="4040"/>
                  </a:lnTo>
                  <a:lnTo>
                    <a:pt x="3417" y="4028"/>
                  </a:lnTo>
                  <a:lnTo>
                    <a:pt x="3404" y="4018"/>
                  </a:lnTo>
                  <a:lnTo>
                    <a:pt x="3389" y="4008"/>
                  </a:lnTo>
                  <a:lnTo>
                    <a:pt x="3373" y="3998"/>
                  </a:lnTo>
                  <a:lnTo>
                    <a:pt x="3355" y="3988"/>
                  </a:lnTo>
                  <a:lnTo>
                    <a:pt x="3334" y="3979"/>
                  </a:lnTo>
                  <a:lnTo>
                    <a:pt x="3311" y="3970"/>
                  </a:lnTo>
                  <a:lnTo>
                    <a:pt x="3310" y="3976"/>
                  </a:lnTo>
                  <a:lnTo>
                    <a:pt x="3311" y="3984"/>
                  </a:lnTo>
                  <a:lnTo>
                    <a:pt x="3312" y="3993"/>
                  </a:lnTo>
                  <a:lnTo>
                    <a:pt x="3316" y="3999"/>
                  </a:lnTo>
                  <a:lnTo>
                    <a:pt x="3322" y="4014"/>
                  </a:lnTo>
                  <a:lnTo>
                    <a:pt x="3326" y="4028"/>
                  </a:lnTo>
                  <a:lnTo>
                    <a:pt x="3327" y="4034"/>
                  </a:lnTo>
                  <a:lnTo>
                    <a:pt x="3327" y="4039"/>
                  </a:lnTo>
                  <a:lnTo>
                    <a:pt x="3326" y="4043"/>
                  </a:lnTo>
                  <a:lnTo>
                    <a:pt x="3323" y="4048"/>
                  </a:lnTo>
                  <a:lnTo>
                    <a:pt x="3317" y="4050"/>
                  </a:lnTo>
                  <a:lnTo>
                    <a:pt x="3310" y="4052"/>
                  </a:lnTo>
                  <a:lnTo>
                    <a:pt x="3300" y="4054"/>
                  </a:lnTo>
                  <a:lnTo>
                    <a:pt x="3286" y="4054"/>
                  </a:lnTo>
                  <a:lnTo>
                    <a:pt x="3278" y="4054"/>
                  </a:lnTo>
                  <a:lnTo>
                    <a:pt x="3274" y="4055"/>
                  </a:lnTo>
                  <a:lnTo>
                    <a:pt x="3273" y="4056"/>
                  </a:lnTo>
                  <a:lnTo>
                    <a:pt x="3272" y="4058"/>
                  </a:lnTo>
                  <a:lnTo>
                    <a:pt x="3272" y="4060"/>
                  </a:lnTo>
                  <a:lnTo>
                    <a:pt x="3274" y="4065"/>
                  </a:lnTo>
                  <a:lnTo>
                    <a:pt x="3279" y="4071"/>
                  </a:lnTo>
                  <a:lnTo>
                    <a:pt x="3287" y="4078"/>
                  </a:lnTo>
                  <a:lnTo>
                    <a:pt x="3305" y="4096"/>
                  </a:lnTo>
                  <a:lnTo>
                    <a:pt x="3327" y="4117"/>
                  </a:lnTo>
                  <a:lnTo>
                    <a:pt x="3339" y="4128"/>
                  </a:lnTo>
                  <a:lnTo>
                    <a:pt x="3349" y="4141"/>
                  </a:lnTo>
                  <a:lnTo>
                    <a:pt x="3358" y="4154"/>
                  </a:lnTo>
                  <a:lnTo>
                    <a:pt x="3366" y="4166"/>
                  </a:lnTo>
                  <a:lnTo>
                    <a:pt x="3373" y="4180"/>
                  </a:lnTo>
                  <a:lnTo>
                    <a:pt x="3378" y="4193"/>
                  </a:lnTo>
                  <a:lnTo>
                    <a:pt x="3385" y="4204"/>
                  </a:lnTo>
                  <a:lnTo>
                    <a:pt x="3391" y="4214"/>
                  </a:lnTo>
                  <a:lnTo>
                    <a:pt x="3399" y="4230"/>
                  </a:lnTo>
                  <a:lnTo>
                    <a:pt x="3408" y="4247"/>
                  </a:lnTo>
                  <a:lnTo>
                    <a:pt x="3414" y="4256"/>
                  </a:lnTo>
                  <a:lnTo>
                    <a:pt x="3422" y="4267"/>
                  </a:lnTo>
                  <a:lnTo>
                    <a:pt x="3440" y="4267"/>
                  </a:lnTo>
                  <a:lnTo>
                    <a:pt x="3449" y="4269"/>
                  </a:lnTo>
                  <a:lnTo>
                    <a:pt x="3460" y="4271"/>
                  </a:lnTo>
                  <a:lnTo>
                    <a:pt x="3470" y="4275"/>
                  </a:lnTo>
                  <a:lnTo>
                    <a:pt x="3482" y="4279"/>
                  </a:lnTo>
                  <a:lnTo>
                    <a:pt x="3492" y="4285"/>
                  </a:lnTo>
                  <a:lnTo>
                    <a:pt x="3503" y="4291"/>
                  </a:lnTo>
                  <a:lnTo>
                    <a:pt x="3525" y="4306"/>
                  </a:lnTo>
                  <a:lnTo>
                    <a:pt x="3547" y="4323"/>
                  </a:lnTo>
                  <a:lnTo>
                    <a:pt x="3570" y="4344"/>
                  </a:lnTo>
                  <a:lnTo>
                    <a:pt x="3592" y="4367"/>
                  </a:lnTo>
                  <a:lnTo>
                    <a:pt x="3613" y="4391"/>
                  </a:lnTo>
                  <a:lnTo>
                    <a:pt x="3635" y="4416"/>
                  </a:lnTo>
                  <a:lnTo>
                    <a:pt x="3654" y="4444"/>
                  </a:lnTo>
                  <a:lnTo>
                    <a:pt x="3674" y="4471"/>
                  </a:lnTo>
                  <a:lnTo>
                    <a:pt x="3692" y="4499"/>
                  </a:lnTo>
                  <a:lnTo>
                    <a:pt x="3708" y="4528"/>
                  </a:lnTo>
                  <a:lnTo>
                    <a:pt x="3723" y="4555"/>
                  </a:lnTo>
                  <a:lnTo>
                    <a:pt x="3737" y="4583"/>
                  </a:lnTo>
                  <a:lnTo>
                    <a:pt x="3749" y="4608"/>
                  </a:lnTo>
                  <a:lnTo>
                    <a:pt x="3762" y="4614"/>
                  </a:lnTo>
                  <a:lnTo>
                    <a:pt x="3775" y="4621"/>
                  </a:lnTo>
                  <a:lnTo>
                    <a:pt x="3788" y="4628"/>
                  </a:lnTo>
                  <a:lnTo>
                    <a:pt x="3799" y="4636"/>
                  </a:lnTo>
                  <a:lnTo>
                    <a:pt x="3810" y="4644"/>
                  </a:lnTo>
                  <a:lnTo>
                    <a:pt x="3820" y="4652"/>
                  </a:lnTo>
                  <a:lnTo>
                    <a:pt x="3839" y="4671"/>
                  </a:lnTo>
                  <a:lnTo>
                    <a:pt x="3857" y="4691"/>
                  </a:lnTo>
                  <a:lnTo>
                    <a:pt x="3873" y="4712"/>
                  </a:lnTo>
                  <a:lnTo>
                    <a:pt x="3888" y="4734"/>
                  </a:lnTo>
                  <a:lnTo>
                    <a:pt x="3903" y="4756"/>
                  </a:lnTo>
                  <a:lnTo>
                    <a:pt x="3933" y="4801"/>
                  </a:lnTo>
                  <a:lnTo>
                    <a:pt x="3948" y="4824"/>
                  </a:lnTo>
                  <a:lnTo>
                    <a:pt x="3965" y="4844"/>
                  </a:lnTo>
                  <a:lnTo>
                    <a:pt x="3983" y="4865"/>
                  </a:lnTo>
                  <a:lnTo>
                    <a:pt x="4004" y="4885"/>
                  </a:lnTo>
                  <a:lnTo>
                    <a:pt x="4016" y="4894"/>
                  </a:lnTo>
                  <a:lnTo>
                    <a:pt x="4028" y="4902"/>
                  </a:lnTo>
                  <a:lnTo>
                    <a:pt x="4041" y="4910"/>
                  </a:lnTo>
                  <a:lnTo>
                    <a:pt x="4054" y="4918"/>
                  </a:lnTo>
                  <a:lnTo>
                    <a:pt x="4052" y="4910"/>
                  </a:lnTo>
                  <a:lnTo>
                    <a:pt x="4050" y="4901"/>
                  </a:lnTo>
                  <a:lnTo>
                    <a:pt x="4043" y="4884"/>
                  </a:lnTo>
                  <a:lnTo>
                    <a:pt x="4034" y="4865"/>
                  </a:lnTo>
                  <a:lnTo>
                    <a:pt x="4025" y="4847"/>
                  </a:lnTo>
                  <a:lnTo>
                    <a:pt x="4016" y="4829"/>
                  </a:lnTo>
                  <a:lnTo>
                    <a:pt x="4010" y="4813"/>
                  </a:lnTo>
                  <a:lnTo>
                    <a:pt x="4008" y="4808"/>
                  </a:lnTo>
                  <a:lnTo>
                    <a:pt x="4008" y="4801"/>
                  </a:lnTo>
                  <a:lnTo>
                    <a:pt x="4008" y="4796"/>
                  </a:lnTo>
                  <a:lnTo>
                    <a:pt x="4010" y="4793"/>
                  </a:lnTo>
                  <a:lnTo>
                    <a:pt x="4023" y="4779"/>
                  </a:lnTo>
                  <a:lnTo>
                    <a:pt x="4029" y="4774"/>
                  </a:lnTo>
                  <a:lnTo>
                    <a:pt x="4036" y="4768"/>
                  </a:lnTo>
                  <a:lnTo>
                    <a:pt x="4043" y="4765"/>
                  </a:lnTo>
                  <a:lnTo>
                    <a:pt x="4051" y="4761"/>
                  </a:lnTo>
                  <a:lnTo>
                    <a:pt x="4059" y="4760"/>
                  </a:lnTo>
                  <a:lnTo>
                    <a:pt x="4069" y="4759"/>
                  </a:lnTo>
                  <a:lnTo>
                    <a:pt x="4078" y="4760"/>
                  </a:lnTo>
                  <a:lnTo>
                    <a:pt x="4086" y="4763"/>
                  </a:lnTo>
                  <a:lnTo>
                    <a:pt x="4093" y="4766"/>
                  </a:lnTo>
                  <a:lnTo>
                    <a:pt x="4101" y="4770"/>
                  </a:lnTo>
                  <a:lnTo>
                    <a:pt x="4120" y="4779"/>
                  </a:lnTo>
                  <a:lnTo>
                    <a:pt x="4132" y="4785"/>
                  </a:lnTo>
                  <a:lnTo>
                    <a:pt x="4146" y="4789"/>
                  </a:lnTo>
                  <a:lnTo>
                    <a:pt x="4141" y="4778"/>
                  </a:lnTo>
                  <a:lnTo>
                    <a:pt x="4136" y="4768"/>
                  </a:lnTo>
                  <a:lnTo>
                    <a:pt x="4131" y="4759"/>
                  </a:lnTo>
                  <a:lnTo>
                    <a:pt x="4124" y="4752"/>
                  </a:lnTo>
                  <a:lnTo>
                    <a:pt x="4117" y="4745"/>
                  </a:lnTo>
                  <a:lnTo>
                    <a:pt x="4109" y="4740"/>
                  </a:lnTo>
                  <a:lnTo>
                    <a:pt x="4101" y="4734"/>
                  </a:lnTo>
                  <a:lnTo>
                    <a:pt x="4093" y="4729"/>
                  </a:lnTo>
                  <a:lnTo>
                    <a:pt x="4074" y="4721"/>
                  </a:lnTo>
                  <a:lnTo>
                    <a:pt x="4054" y="4715"/>
                  </a:lnTo>
                  <a:lnTo>
                    <a:pt x="4033" y="4711"/>
                  </a:lnTo>
                  <a:lnTo>
                    <a:pt x="4011" y="4707"/>
                  </a:lnTo>
                  <a:lnTo>
                    <a:pt x="3989" y="4703"/>
                  </a:lnTo>
                  <a:lnTo>
                    <a:pt x="3967" y="4698"/>
                  </a:lnTo>
                  <a:lnTo>
                    <a:pt x="3947" y="4692"/>
                  </a:lnTo>
                  <a:lnTo>
                    <a:pt x="3926" y="4684"/>
                  </a:lnTo>
                  <a:lnTo>
                    <a:pt x="3917" y="4680"/>
                  </a:lnTo>
                  <a:lnTo>
                    <a:pt x="3907" y="4674"/>
                  </a:lnTo>
                  <a:lnTo>
                    <a:pt x="3898" y="4668"/>
                  </a:lnTo>
                  <a:lnTo>
                    <a:pt x="3890" y="4661"/>
                  </a:lnTo>
                  <a:lnTo>
                    <a:pt x="3882" y="4653"/>
                  </a:lnTo>
                  <a:lnTo>
                    <a:pt x="3875" y="4644"/>
                  </a:lnTo>
                  <a:lnTo>
                    <a:pt x="3868" y="4635"/>
                  </a:lnTo>
                  <a:lnTo>
                    <a:pt x="3863" y="4623"/>
                  </a:lnTo>
                  <a:close/>
                  <a:moveTo>
                    <a:pt x="3663" y="4954"/>
                  </a:moveTo>
                  <a:lnTo>
                    <a:pt x="3663" y="4954"/>
                  </a:lnTo>
                  <a:lnTo>
                    <a:pt x="3660" y="4933"/>
                  </a:lnTo>
                  <a:lnTo>
                    <a:pt x="3659" y="4913"/>
                  </a:lnTo>
                  <a:lnTo>
                    <a:pt x="3658" y="4895"/>
                  </a:lnTo>
                  <a:lnTo>
                    <a:pt x="3658" y="4879"/>
                  </a:lnTo>
                  <a:lnTo>
                    <a:pt x="3660" y="4849"/>
                  </a:lnTo>
                  <a:lnTo>
                    <a:pt x="3663" y="4824"/>
                  </a:lnTo>
                  <a:lnTo>
                    <a:pt x="3666" y="4799"/>
                  </a:lnTo>
                  <a:lnTo>
                    <a:pt x="3666" y="4788"/>
                  </a:lnTo>
                  <a:lnTo>
                    <a:pt x="3666" y="4776"/>
                  </a:lnTo>
                  <a:lnTo>
                    <a:pt x="3665" y="4764"/>
                  </a:lnTo>
                  <a:lnTo>
                    <a:pt x="3662" y="4752"/>
                  </a:lnTo>
                  <a:lnTo>
                    <a:pt x="3659" y="4740"/>
                  </a:lnTo>
                  <a:lnTo>
                    <a:pt x="3653" y="4726"/>
                  </a:lnTo>
                  <a:lnTo>
                    <a:pt x="3643" y="4704"/>
                  </a:lnTo>
                  <a:lnTo>
                    <a:pt x="3631" y="4683"/>
                  </a:lnTo>
                  <a:lnTo>
                    <a:pt x="3620" y="4662"/>
                  </a:lnTo>
                  <a:lnTo>
                    <a:pt x="3606" y="4644"/>
                  </a:lnTo>
                  <a:lnTo>
                    <a:pt x="3593" y="4625"/>
                  </a:lnTo>
                  <a:lnTo>
                    <a:pt x="3578" y="4606"/>
                  </a:lnTo>
                  <a:lnTo>
                    <a:pt x="3549" y="4572"/>
                  </a:lnTo>
                  <a:lnTo>
                    <a:pt x="3521" y="4536"/>
                  </a:lnTo>
                  <a:lnTo>
                    <a:pt x="3492" y="4500"/>
                  </a:lnTo>
                  <a:lnTo>
                    <a:pt x="3479" y="4481"/>
                  </a:lnTo>
                  <a:lnTo>
                    <a:pt x="3465" y="4462"/>
                  </a:lnTo>
                  <a:lnTo>
                    <a:pt x="3454" y="4441"/>
                  </a:lnTo>
                  <a:lnTo>
                    <a:pt x="3444" y="4421"/>
                  </a:lnTo>
                  <a:lnTo>
                    <a:pt x="3429" y="4386"/>
                  </a:lnTo>
                  <a:lnTo>
                    <a:pt x="3416" y="4349"/>
                  </a:lnTo>
                  <a:lnTo>
                    <a:pt x="3401" y="4313"/>
                  </a:lnTo>
                  <a:lnTo>
                    <a:pt x="3394" y="4295"/>
                  </a:lnTo>
                  <a:lnTo>
                    <a:pt x="3385" y="4277"/>
                  </a:lnTo>
                  <a:lnTo>
                    <a:pt x="3376" y="4261"/>
                  </a:lnTo>
                  <a:lnTo>
                    <a:pt x="3365" y="4245"/>
                  </a:lnTo>
                  <a:lnTo>
                    <a:pt x="3354" y="4231"/>
                  </a:lnTo>
                  <a:lnTo>
                    <a:pt x="3341" y="4218"/>
                  </a:lnTo>
                  <a:lnTo>
                    <a:pt x="3327" y="4207"/>
                  </a:lnTo>
                  <a:lnTo>
                    <a:pt x="3311" y="4197"/>
                  </a:lnTo>
                  <a:lnTo>
                    <a:pt x="3303" y="4194"/>
                  </a:lnTo>
                  <a:lnTo>
                    <a:pt x="3294" y="4191"/>
                  </a:lnTo>
                  <a:lnTo>
                    <a:pt x="3285" y="4188"/>
                  </a:lnTo>
                  <a:lnTo>
                    <a:pt x="3274" y="4186"/>
                  </a:lnTo>
                  <a:lnTo>
                    <a:pt x="3264" y="4184"/>
                  </a:lnTo>
                  <a:lnTo>
                    <a:pt x="3261" y="4182"/>
                  </a:lnTo>
                  <a:lnTo>
                    <a:pt x="3259" y="4181"/>
                  </a:lnTo>
                  <a:lnTo>
                    <a:pt x="3258" y="4179"/>
                  </a:lnTo>
                  <a:lnTo>
                    <a:pt x="3258" y="4176"/>
                  </a:lnTo>
                  <a:lnTo>
                    <a:pt x="3259" y="4170"/>
                  </a:lnTo>
                  <a:lnTo>
                    <a:pt x="3264" y="4164"/>
                  </a:lnTo>
                  <a:lnTo>
                    <a:pt x="3270" y="4156"/>
                  </a:lnTo>
                  <a:lnTo>
                    <a:pt x="3281" y="4142"/>
                  </a:lnTo>
                  <a:lnTo>
                    <a:pt x="3285" y="4135"/>
                  </a:lnTo>
                  <a:lnTo>
                    <a:pt x="3287" y="4128"/>
                  </a:lnTo>
                  <a:lnTo>
                    <a:pt x="3286" y="4126"/>
                  </a:lnTo>
                  <a:lnTo>
                    <a:pt x="3285" y="4123"/>
                  </a:lnTo>
                  <a:lnTo>
                    <a:pt x="3282" y="4120"/>
                  </a:lnTo>
                  <a:lnTo>
                    <a:pt x="3279" y="4119"/>
                  </a:lnTo>
                  <a:lnTo>
                    <a:pt x="3274" y="4117"/>
                  </a:lnTo>
                  <a:lnTo>
                    <a:pt x="3267" y="4116"/>
                  </a:lnTo>
                  <a:lnTo>
                    <a:pt x="3250" y="4115"/>
                  </a:lnTo>
                  <a:lnTo>
                    <a:pt x="3226" y="4117"/>
                  </a:lnTo>
                  <a:lnTo>
                    <a:pt x="3194" y="4120"/>
                  </a:lnTo>
                  <a:lnTo>
                    <a:pt x="3187" y="4119"/>
                  </a:lnTo>
                  <a:lnTo>
                    <a:pt x="3179" y="4117"/>
                  </a:lnTo>
                  <a:lnTo>
                    <a:pt x="3163" y="4109"/>
                  </a:lnTo>
                  <a:lnTo>
                    <a:pt x="3143" y="4098"/>
                  </a:lnTo>
                  <a:lnTo>
                    <a:pt x="3133" y="4095"/>
                  </a:lnTo>
                  <a:lnTo>
                    <a:pt x="3121" y="4092"/>
                  </a:lnTo>
                  <a:lnTo>
                    <a:pt x="3110" y="4089"/>
                  </a:lnTo>
                  <a:lnTo>
                    <a:pt x="3097" y="4089"/>
                  </a:lnTo>
                  <a:lnTo>
                    <a:pt x="3083" y="4090"/>
                  </a:lnTo>
                  <a:lnTo>
                    <a:pt x="3069" y="4095"/>
                  </a:lnTo>
                  <a:lnTo>
                    <a:pt x="3053" y="4102"/>
                  </a:lnTo>
                  <a:lnTo>
                    <a:pt x="3037" y="4113"/>
                  </a:lnTo>
                  <a:lnTo>
                    <a:pt x="3021" y="4127"/>
                  </a:lnTo>
                  <a:lnTo>
                    <a:pt x="3003" y="4146"/>
                  </a:lnTo>
                  <a:lnTo>
                    <a:pt x="3004" y="4161"/>
                  </a:lnTo>
                  <a:lnTo>
                    <a:pt x="3005" y="4173"/>
                  </a:lnTo>
                  <a:lnTo>
                    <a:pt x="3007" y="4186"/>
                  </a:lnTo>
                  <a:lnTo>
                    <a:pt x="3010" y="4197"/>
                  </a:lnTo>
                  <a:lnTo>
                    <a:pt x="3016" y="4218"/>
                  </a:lnTo>
                  <a:lnTo>
                    <a:pt x="3023" y="4235"/>
                  </a:lnTo>
                  <a:lnTo>
                    <a:pt x="3028" y="4250"/>
                  </a:lnTo>
                  <a:lnTo>
                    <a:pt x="3029" y="4256"/>
                  </a:lnTo>
                  <a:lnTo>
                    <a:pt x="3029" y="4262"/>
                  </a:lnTo>
                  <a:lnTo>
                    <a:pt x="3027" y="4268"/>
                  </a:lnTo>
                  <a:lnTo>
                    <a:pt x="3025" y="4272"/>
                  </a:lnTo>
                  <a:lnTo>
                    <a:pt x="3020" y="4277"/>
                  </a:lnTo>
                  <a:lnTo>
                    <a:pt x="3013" y="4281"/>
                  </a:lnTo>
                  <a:lnTo>
                    <a:pt x="3007" y="4291"/>
                  </a:lnTo>
                  <a:lnTo>
                    <a:pt x="3002" y="4298"/>
                  </a:lnTo>
                  <a:lnTo>
                    <a:pt x="2996" y="4303"/>
                  </a:lnTo>
                  <a:lnTo>
                    <a:pt x="2990" y="4307"/>
                  </a:lnTo>
                  <a:lnTo>
                    <a:pt x="2985" y="4310"/>
                  </a:lnTo>
                  <a:lnTo>
                    <a:pt x="2980" y="4311"/>
                  </a:lnTo>
                  <a:lnTo>
                    <a:pt x="2975" y="4311"/>
                  </a:lnTo>
                  <a:lnTo>
                    <a:pt x="2970" y="4311"/>
                  </a:lnTo>
                  <a:lnTo>
                    <a:pt x="2966" y="4309"/>
                  </a:lnTo>
                  <a:lnTo>
                    <a:pt x="2962" y="4307"/>
                  </a:lnTo>
                  <a:lnTo>
                    <a:pt x="2954" y="4300"/>
                  </a:lnTo>
                  <a:lnTo>
                    <a:pt x="2947" y="4291"/>
                  </a:lnTo>
                  <a:lnTo>
                    <a:pt x="2941" y="4279"/>
                  </a:lnTo>
                  <a:lnTo>
                    <a:pt x="2930" y="4257"/>
                  </a:lnTo>
                  <a:lnTo>
                    <a:pt x="2922" y="4240"/>
                  </a:lnTo>
                  <a:lnTo>
                    <a:pt x="2920" y="4235"/>
                  </a:lnTo>
                  <a:lnTo>
                    <a:pt x="2919" y="4233"/>
                  </a:lnTo>
                  <a:lnTo>
                    <a:pt x="2917" y="4233"/>
                  </a:lnTo>
                  <a:lnTo>
                    <a:pt x="2916" y="4234"/>
                  </a:lnTo>
                  <a:lnTo>
                    <a:pt x="2915" y="4237"/>
                  </a:lnTo>
                  <a:lnTo>
                    <a:pt x="2914" y="4245"/>
                  </a:lnTo>
                  <a:lnTo>
                    <a:pt x="2912" y="4249"/>
                  </a:lnTo>
                  <a:lnTo>
                    <a:pt x="2911" y="4254"/>
                  </a:lnTo>
                  <a:lnTo>
                    <a:pt x="2911" y="4265"/>
                  </a:lnTo>
                  <a:lnTo>
                    <a:pt x="2912" y="4278"/>
                  </a:lnTo>
                  <a:lnTo>
                    <a:pt x="2914" y="4291"/>
                  </a:lnTo>
                  <a:lnTo>
                    <a:pt x="2915" y="4302"/>
                  </a:lnTo>
                  <a:lnTo>
                    <a:pt x="2915" y="4315"/>
                  </a:lnTo>
                  <a:lnTo>
                    <a:pt x="2914" y="4319"/>
                  </a:lnTo>
                  <a:lnTo>
                    <a:pt x="2913" y="4325"/>
                  </a:lnTo>
                  <a:lnTo>
                    <a:pt x="2911" y="4329"/>
                  </a:lnTo>
                  <a:lnTo>
                    <a:pt x="2907" y="4333"/>
                  </a:lnTo>
                  <a:lnTo>
                    <a:pt x="2903" y="4329"/>
                  </a:lnTo>
                  <a:lnTo>
                    <a:pt x="2899" y="4324"/>
                  </a:lnTo>
                  <a:lnTo>
                    <a:pt x="2893" y="4313"/>
                  </a:lnTo>
                  <a:lnTo>
                    <a:pt x="2889" y="4301"/>
                  </a:lnTo>
                  <a:lnTo>
                    <a:pt x="2885" y="4287"/>
                  </a:lnTo>
                  <a:lnTo>
                    <a:pt x="2877" y="4261"/>
                  </a:lnTo>
                  <a:lnTo>
                    <a:pt x="2874" y="4249"/>
                  </a:lnTo>
                  <a:lnTo>
                    <a:pt x="2868" y="4239"/>
                  </a:lnTo>
                  <a:lnTo>
                    <a:pt x="2866" y="4234"/>
                  </a:lnTo>
                  <a:lnTo>
                    <a:pt x="2862" y="4231"/>
                  </a:lnTo>
                  <a:lnTo>
                    <a:pt x="2858" y="4227"/>
                  </a:lnTo>
                  <a:lnTo>
                    <a:pt x="2853" y="4226"/>
                  </a:lnTo>
                  <a:lnTo>
                    <a:pt x="2848" y="4224"/>
                  </a:lnTo>
                  <a:lnTo>
                    <a:pt x="2843" y="4224"/>
                  </a:lnTo>
                  <a:lnTo>
                    <a:pt x="2837" y="4225"/>
                  </a:lnTo>
                  <a:lnTo>
                    <a:pt x="2829" y="4226"/>
                  </a:lnTo>
                  <a:lnTo>
                    <a:pt x="2822" y="4230"/>
                  </a:lnTo>
                  <a:lnTo>
                    <a:pt x="2813" y="4233"/>
                  </a:lnTo>
                  <a:lnTo>
                    <a:pt x="2804" y="4239"/>
                  </a:lnTo>
                  <a:lnTo>
                    <a:pt x="2793" y="4246"/>
                  </a:lnTo>
                  <a:lnTo>
                    <a:pt x="2769" y="4264"/>
                  </a:lnTo>
                  <a:lnTo>
                    <a:pt x="2741" y="4288"/>
                  </a:lnTo>
                  <a:lnTo>
                    <a:pt x="2733" y="4290"/>
                  </a:lnTo>
                  <a:lnTo>
                    <a:pt x="2728" y="4288"/>
                  </a:lnTo>
                  <a:lnTo>
                    <a:pt x="2722" y="4287"/>
                  </a:lnTo>
                  <a:lnTo>
                    <a:pt x="2716" y="4285"/>
                  </a:lnTo>
                  <a:lnTo>
                    <a:pt x="2713" y="4281"/>
                  </a:lnTo>
                  <a:lnTo>
                    <a:pt x="2709" y="4277"/>
                  </a:lnTo>
                  <a:lnTo>
                    <a:pt x="2707" y="4272"/>
                  </a:lnTo>
                  <a:lnTo>
                    <a:pt x="2705" y="4267"/>
                  </a:lnTo>
                  <a:lnTo>
                    <a:pt x="2703" y="4260"/>
                  </a:lnTo>
                  <a:lnTo>
                    <a:pt x="2703" y="4253"/>
                  </a:lnTo>
                  <a:lnTo>
                    <a:pt x="2705" y="4235"/>
                  </a:lnTo>
                  <a:lnTo>
                    <a:pt x="2707" y="4217"/>
                  </a:lnTo>
                  <a:lnTo>
                    <a:pt x="2711" y="4196"/>
                  </a:lnTo>
                  <a:lnTo>
                    <a:pt x="2723" y="4151"/>
                  </a:lnTo>
                  <a:lnTo>
                    <a:pt x="2736" y="4103"/>
                  </a:lnTo>
                  <a:lnTo>
                    <a:pt x="2741" y="4078"/>
                  </a:lnTo>
                  <a:lnTo>
                    <a:pt x="2746" y="4054"/>
                  </a:lnTo>
                  <a:lnTo>
                    <a:pt x="2751" y="4029"/>
                  </a:lnTo>
                  <a:lnTo>
                    <a:pt x="2753" y="4005"/>
                  </a:lnTo>
                  <a:lnTo>
                    <a:pt x="2754" y="3980"/>
                  </a:lnTo>
                  <a:lnTo>
                    <a:pt x="2755" y="3955"/>
                  </a:lnTo>
                  <a:lnTo>
                    <a:pt x="2755" y="3907"/>
                  </a:lnTo>
                  <a:lnTo>
                    <a:pt x="2752" y="3866"/>
                  </a:lnTo>
                  <a:lnTo>
                    <a:pt x="2748" y="3831"/>
                  </a:lnTo>
                  <a:lnTo>
                    <a:pt x="2741" y="3780"/>
                  </a:lnTo>
                  <a:lnTo>
                    <a:pt x="2740" y="3763"/>
                  </a:lnTo>
                  <a:lnTo>
                    <a:pt x="2740" y="3759"/>
                  </a:lnTo>
                  <a:lnTo>
                    <a:pt x="2741" y="3755"/>
                  </a:lnTo>
                  <a:lnTo>
                    <a:pt x="2748" y="3738"/>
                  </a:lnTo>
                  <a:lnTo>
                    <a:pt x="2753" y="3720"/>
                  </a:lnTo>
                  <a:lnTo>
                    <a:pt x="2756" y="3701"/>
                  </a:lnTo>
                  <a:lnTo>
                    <a:pt x="2759" y="3682"/>
                  </a:lnTo>
                  <a:lnTo>
                    <a:pt x="2760" y="3662"/>
                  </a:lnTo>
                  <a:lnTo>
                    <a:pt x="2760" y="3641"/>
                  </a:lnTo>
                  <a:lnTo>
                    <a:pt x="2756" y="3599"/>
                  </a:lnTo>
                  <a:lnTo>
                    <a:pt x="2752" y="3554"/>
                  </a:lnTo>
                  <a:lnTo>
                    <a:pt x="2747" y="3508"/>
                  </a:lnTo>
                  <a:lnTo>
                    <a:pt x="2744" y="3458"/>
                  </a:lnTo>
                  <a:lnTo>
                    <a:pt x="2743" y="3433"/>
                  </a:lnTo>
                  <a:lnTo>
                    <a:pt x="2741" y="3407"/>
                  </a:lnTo>
                  <a:lnTo>
                    <a:pt x="2743" y="3389"/>
                  </a:lnTo>
                  <a:lnTo>
                    <a:pt x="2745" y="3376"/>
                  </a:lnTo>
                  <a:lnTo>
                    <a:pt x="2748" y="3364"/>
                  </a:lnTo>
                  <a:lnTo>
                    <a:pt x="2753" y="3354"/>
                  </a:lnTo>
                  <a:lnTo>
                    <a:pt x="2757" y="3346"/>
                  </a:lnTo>
                  <a:lnTo>
                    <a:pt x="2764" y="3339"/>
                  </a:lnTo>
                  <a:lnTo>
                    <a:pt x="2771" y="3333"/>
                  </a:lnTo>
                  <a:lnTo>
                    <a:pt x="2778" y="3328"/>
                  </a:lnTo>
                  <a:lnTo>
                    <a:pt x="2794" y="3318"/>
                  </a:lnTo>
                  <a:lnTo>
                    <a:pt x="2802" y="3312"/>
                  </a:lnTo>
                  <a:lnTo>
                    <a:pt x="2810" y="3305"/>
                  </a:lnTo>
                  <a:lnTo>
                    <a:pt x="2817" y="3298"/>
                  </a:lnTo>
                  <a:lnTo>
                    <a:pt x="2825" y="3289"/>
                  </a:lnTo>
                  <a:lnTo>
                    <a:pt x="2831" y="3278"/>
                  </a:lnTo>
                  <a:lnTo>
                    <a:pt x="2837" y="3264"/>
                  </a:lnTo>
                  <a:lnTo>
                    <a:pt x="2846" y="3252"/>
                  </a:lnTo>
                  <a:lnTo>
                    <a:pt x="2858" y="3241"/>
                  </a:lnTo>
                  <a:lnTo>
                    <a:pt x="2871" y="3228"/>
                  </a:lnTo>
                  <a:lnTo>
                    <a:pt x="2880" y="3221"/>
                  </a:lnTo>
                  <a:lnTo>
                    <a:pt x="2889" y="3216"/>
                  </a:lnTo>
                  <a:lnTo>
                    <a:pt x="2898" y="3210"/>
                  </a:lnTo>
                  <a:lnTo>
                    <a:pt x="2908" y="3205"/>
                  </a:lnTo>
                  <a:lnTo>
                    <a:pt x="2919" y="3201"/>
                  </a:lnTo>
                  <a:lnTo>
                    <a:pt x="2930" y="3198"/>
                  </a:lnTo>
                  <a:lnTo>
                    <a:pt x="2943" y="3197"/>
                  </a:lnTo>
                  <a:lnTo>
                    <a:pt x="2954" y="3197"/>
                  </a:lnTo>
                  <a:lnTo>
                    <a:pt x="2947" y="3186"/>
                  </a:lnTo>
                  <a:lnTo>
                    <a:pt x="2944" y="3175"/>
                  </a:lnTo>
                  <a:lnTo>
                    <a:pt x="2943" y="3165"/>
                  </a:lnTo>
                  <a:lnTo>
                    <a:pt x="2944" y="3157"/>
                  </a:lnTo>
                  <a:lnTo>
                    <a:pt x="2947" y="3148"/>
                  </a:lnTo>
                  <a:lnTo>
                    <a:pt x="2953" y="3140"/>
                  </a:lnTo>
                  <a:lnTo>
                    <a:pt x="2960" y="3133"/>
                  </a:lnTo>
                  <a:lnTo>
                    <a:pt x="2969" y="3125"/>
                  </a:lnTo>
                  <a:lnTo>
                    <a:pt x="2969" y="3128"/>
                  </a:lnTo>
                  <a:lnTo>
                    <a:pt x="2981" y="3118"/>
                  </a:lnTo>
                  <a:lnTo>
                    <a:pt x="2995" y="3107"/>
                  </a:lnTo>
                  <a:lnTo>
                    <a:pt x="3025" y="3085"/>
                  </a:lnTo>
                  <a:lnTo>
                    <a:pt x="3040" y="3074"/>
                  </a:lnTo>
                  <a:lnTo>
                    <a:pt x="3056" y="3060"/>
                  </a:lnTo>
                  <a:lnTo>
                    <a:pt x="3072" y="3045"/>
                  </a:lnTo>
                  <a:lnTo>
                    <a:pt x="3087" y="3028"/>
                  </a:lnTo>
                  <a:lnTo>
                    <a:pt x="3079" y="3020"/>
                  </a:lnTo>
                  <a:lnTo>
                    <a:pt x="3071" y="3011"/>
                  </a:lnTo>
                  <a:lnTo>
                    <a:pt x="3061" y="2998"/>
                  </a:lnTo>
                  <a:lnTo>
                    <a:pt x="3053" y="2985"/>
                  </a:lnTo>
                  <a:lnTo>
                    <a:pt x="3051" y="2978"/>
                  </a:lnTo>
                  <a:lnTo>
                    <a:pt x="3049" y="2970"/>
                  </a:lnTo>
                  <a:lnTo>
                    <a:pt x="3046" y="2963"/>
                  </a:lnTo>
                  <a:lnTo>
                    <a:pt x="3046" y="2957"/>
                  </a:lnTo>
                  <a:lnTo>
                    <a:pt x="3048" y="2950"/>
                  </a:lnTo>
                  <a:lnTo>
                    <a:pt x="3050" y="2944"/>
                  </a:lnTo>
                  <a:lnTo>
                    <a:pt x="3056" y="2936"/>
                  </a:lnTo>
                  <a:lnTo>
                    <a:pt x="3063" y="2929"/>
                  </a:lnTo>
                  <a:lnTo>
                    <a:pt x="3072" y="2922"/>
                  </a:lnTo>
                  <a:lnTo>
                    <a:pt x="3081" y="2915"/>
                  </a:lnTo>
                  <a:lnTo>
                    <a:pt x="3103" y="2902"/>
                  </a:lnTo>
                  <a:lnTo>
                    <a:pt x="3127" y="2889"/>
                  </a:lnTo>
                  <a:lnTo>
                    <a:pt x="3153" y="2876"/>
                  </a:lnTo>
                  <a:lnTo>
                    <a:pt x="3180" y="2861"/>
                  </a:lnTo>
                  <a:lnTo>
                    <a:pt x="3204" y="2845"/>
                  </a:lnTo>
                  <a:lnTo>
                    <a:pt x="3216" y="2836"/>
                  </a:lnTo>
                  <a:lnTo>
                    <a:pt x="3227" y="2826"/>
                  </a:lnTo>
                  <a:lnTo>
                    <a:pt x="3229" y="2828"/>
                  </a:lnTo>
                  <a:lnTo>
                    <a:pt x="3232" y="2829"/>
                  </a:lnTo>
                  <a:lnTo>
                    <a:pt x="3234" y="2830"/>
                  </a:lnTo>
                  <a:lnTo>
                    <a:pt x="3235" y="2832"/>
                  </a:lnTo>
                  <a:lnTo>
                    <a:pt x="3236" y="2838"/>
                  </a:lnTo>
                  <a:lnTo>
                    <a:pt x="3235" y="2846"/>
                  </a:lnTo>
                  <a:lnTo>
                    <a:pt x="3233" y="2863"/>
                  </a:lnTo>
                  <a:lnTo>
                    <a:pt x="3227" y="2883"/>
                  </a:lnTo>
                  <a:lnTo>
                    <a:pt x="3224" y="2901"/>
                  </a:lnTo>
                  <a:lnTo>
                    <a:pt x="3223" y="2909"/>
                  </a:lnTo>
                  <a:lnTo>
                    <a:pt x="3224" y="2915"/>
                  </a:lnTo>
                  <a:lnTo>
                    <a:pt x="3226" y="2920"/>
                  </a:lnTo>
                  <a:lnTo>
                    <a:pt x="3227" y="2921"/>
                  </a:lnTo>
                  <a:lnTo>
                    <a:pt x="3229" y="2922"/>
                  </a:lnTo>
                  <a:lnTo>
                    <a:pt x="3236" y="2921"/>
                  </a:lnTo>
                  <a:lnTo>
                    <a:pt x="3246" y="2919"/>
                  </a:lnTo>
                  <a:lnTo>
                    <a:pt x="3250" y="2905"/>
                  </a:lnTo>
                  <a:lnTo>
                    <a:pt x="3256" y="2893"/>
                  </a:lnTo>
                  <a:lnTo>
                    <a:pt x="3263" y="2882"/>
                  </a:lnTo>
                  <a:lnTo>
                    <a:pt x="3269" y="2872"/>
                  </a:lnTo>
                  <a:lnTo>
                    <a:pt x="3282" y="2853"/>
                  </a:lnTo>
                  <a:lnTo>
                    <a:pt x="3295" y="2836"/>
                  </a:lnTo>
                  <a:lnTo>
                    <a:pt x="3301" y="2826"/>
                  </a:lnTo>
                  <a:lnTo>
                    <a:pt x="3305" y="2817"/>
                  </a:lnTo>
                  <a:lnTo>
                    <a:pt x="3309" y="2808"/>
                  </a:lnTo>
                  <a:lnTo>
                    <a:pt x="3312" y="2798"/>
                  </a:lnTo>
                  <a:lnTo>
                    <a:pt x="3313" y="2786"/>
                  </a:lnTo>
                  <a:lnTo>
                    <a:pt x="3315" y="2774"/>
                  </a:lnTo>
                  <a:lnTo>
                    <a:pt x="3313" y="2761"/>
                  </a:lnTo>
                  <a:lnTo>
                    <a:pt x="3311" y="2745"/>
                  </a:lnTo>
                  <a:lnTo>
                    <a:pt x="3322" y="2730"/>
                  </a:lnTo>
                  <a:lnTo>
                    <a:pt x="3333" y="2716"/>
                  </a:lnTo>
                  <a:lnTo>
                    <a:pt x="3343" y="2702"/>
                  </a:lnTo>
                  <a:lnTo>
                    <a:pt x="3354" y="2688"/>
                  </a:lnTo>
                  <a:lnTo>
                    <a:pt x="3363" y="2676"/>
                  </a:lnTo>
                  <a:lnTo>
                    <a:pt x="3370" y="2661"/>
                  </a:lnTo>
                  <a:lnTo>
                    <a:pt x="3372" y="2651"/>
                  </a:lnTo>
                  <a:lnTo>
                    <a:pt x="3374" y="2643"/>
                  </a:lnTo>
                  <a:lnTo>
                    <a:pt x="3377" y="2634"/>
                  </a:lnTo>
                  <a:lnTo>
                    <a:pt x="3378" y="2624"/>
                  </a:lnTo>
                  <a:lnTo>
                    <a:pt x="3377" y="2619"/>
                  </a:lnTo>
                  <a:lnTo>
                    <a:pt x="3376" y="2618"/>
                  </a:lnTo>
                  <a:lnTo>
                    <a:pt x="3373" y="2617"/>
                  </a:lnTo>
                  <a:lnTo>
                    <a:pt x="3370" y="2618"/>
                  </a:lnTo>
                  <a:lnTo>
                    <a:pt x="3364" y="2622"/>
                  </a:lnTo>
                  <a:lnTo>
                    <a:pt x="3351" y="2633"/>
                  </a:lnTo>
                  <a:lnTo>
                    <a:pt x="3334" y="2649"/>
                  </a:lnTo>
                  <a:lnTo>
                    <a:pt x="3318" y="2665"/>
                  </a:lnTo>
                  <a:lnTo>
                    <a:pt x="3309" y="2672"/>
                  </a:lnTo>
                  <a:lnTo>
                    <a:pt x="3302" y="2678"/>
                  </a:lnTo>
                  <a:lnTo>
                    <a:pt x="3294" y="2683"/>
                  </a:lnTo>
                  <a:lnTo>
                    <a:pt x="3288" y="2684"/>
                  </a:lnTo>
                  <a:lnTo>
                    <a:pt x="3285" y="2684"/>
                  </a:lnTo>
                  <a:lnTo>
                    <a:pt x="3282" y="2684"/>
                  </a:lnTo>
                  <a:lnTo>
                    <a:pt x="3280" y="2681"/>
                  </a:lnTo>
                  <a:lnTo>
                    <a:pt x="3278" y="2679"/>
                  </a:lnTo>
                  <a:lnTo>
                    <a:pt x="3272" y="2666"/>
                  </a:lnTo>
                  <a:lnTo>
                    <a:pt x="3266" y="2651"/>
                  </a:lnTo>
                  <a:lnTo>
                    <a:pt x="3261" y="2633"/>
                  </a:lnTo>
                  <a:lnTo>
                    <a:pt x="3256" y="2612"/>
                  </a:lnTo>
                  <a:lnTo>
                    <a:pt x="3247" y="2566"/>
                  </a:lnTo>
                  <a:lnTo>
                    <a:pt x="3237" y="2519"/>
                  </a:lnTo>
                  <a:lnTo>
                    <a:pt x="3228" y="2472"/>
                  </a:lnTo>
                  <a:lnTo>
                    <a:pt x="3219" y="2429"/>
                  </a:lnTo>
                  <a:lnTo>
                    <a:pt x="3214" y="2411"/>
                  </a:lnTo>
                  <a:lnTo>
                    <a:pt x="3209" y="2396"/>
                  </a:lnTo>
                  <a:lnTo>
                    <a:pt x="3203" y="2383"/>
                  </a:lnTo>
                  <a:lnTo>
                    <a:pt x="3197" y="2374"/>
                  </a:lnTo>
                  <a:lnTo>
                    <a:pt x="3188" y="2364"/>
                  </a:lnTo>
                  <a:lnTo>
                    <a:pt x="3181" y="2352"/>
                  </a:lnTo>
                  <a:lnTo>
                    <a:pt x="3176" y="2341"/>
                  </a:lnTo>
                  <a:lnTo>
                    <a:pt x="3173" y="2329"/>
                  </a:lnTo>
                  <a:lnTo>
                    <a:pt x="3173" y="2317"/>
                  </a:lnTo>
                  <a:lnTo>
                    <a:pt x="3174" y="2304"/>
                  </a:lnTo>
                  <a:lnTo>
                    <a:pt x="3176" y="2291"/>
                  </a:lnTo>
                  <a:lnTo>
                    <a:pt x="3180" y="2279"/>
                  </a:lnTo>
                  <a:lnTo>
                    <a:pt x="3190" y="2251"/>
                  </a:lnTo>
                  <a:lnTo>
                    <a:pt x="3202" y="2223"/>
                  </a:lnTo>
                  <a:lnTo>
                    <a:pt x="3213" y="2196"/>
                  </a:lnTo>
                  <a:lnTo>
                    <a:pt x="3219" y="2182"/>
                  </a:lnTo>
                  <a:lnTo>
                    <a:pt x="3224" y="2168"/>
                  </a:lnTo>
                  <a:lnTo>
                    <a:pt x="3235" y="2171"/>
                  </a:lnTo>
                  <a:lnTo>
                    <a:pt x="3246" y="2171"/>
                  </a:lnTo>
                  <a:lnTo>
                    <a:pt x="3254" y="2169"/>
                  </a:lnTo>
                  <a:lnTo>
                    <a:pt x="3258" y="2166"/>
                  </a:lnTo>
                  <a:lnTo>
                    <a:pt x="3263" y="2160"/>
                  </a:lnTo>
                  <a:lnTo>
                    <a:pt x="3265" y="2153"/>
                  </a:lnTo>
                  <a:lnTo>
                    <a:pt x="3266" y="2146"/>
                  </a:lnTo>
                  <a:lnTo>
                    <a:pt x="3266" y="2138"/>
                  </a:lnTo>
                  <a:lnTo>
                    <a:pt x="3265" y="2122"/>
                  </a:lnTo>
                  <a:lnTo>
                    <a:pt x="3264" y="2108"/>
                  </a:lnTo>
                  <a:lnTo>
                    <a:pt x="3264" y="2102"/>
                  </a:lnTo>
                  <a:lnTo>
                    <a:pt x="3265" y="2099"/>
                  </a:lnTo>
                  <a:lnTo>
                    <a:pt x="3267" y="2098"/>
                  </a:lnTo>
                  <a:lnTo>
                    <a:pt x="3271" y="2098"/>
                  </a:lnTo>
                  <a:lnTo>
                    <a:pt x="3275" y="2102"/>
                  </a:lnTo>
                  <a:lnTo>
                    <a:pt x="3281" y="2109"/>
                  </a:lnTo>
                  <a:lnTo>
                    <a:pt x="3293" y="2128"/>
                  </a:lnTo>
                  <a:lnTo>
                    <a:pt x="3318" y="2171"/>
                  </a:lnTo>
                  <a:lnTo>
                    <a:pt x="3330" y="2191"/>
                  </a:lnTo>
                  <a:lnTo>
                    <a:pt x="3335" y="2199"/>
                  </a:lnTo>
                  <a:lnTo>
                    <a:pt x="3341" y="2205"/>
                  </a:lnTo>
                  <a:lnTo>
                    <a:pt x="3346" y="2209"/>
                  </a:lnTo>
                  <a:lnTo>
                    <a:pt x="3351" y="2211"/>
                  </a:lnTo>
                  <a:lnTo>
                    <a:pt x="3354" y="2211"/>
                  </a:lnTo>
                  <a:lnTo>
                    <a:pt x="3355" y="2209"/>
                  </a:lnTo>
                  <a:lnTo>
                    <a:pt x="3360" y="2205"/>
                  </a:lnTo>
                  <a:lnTo>
                    <a:pt x="3365" y="2194"/>
                  </a:lnTo>
                  <a:lnTo>
                    <a:pt x="3371" y="2186"/>
                  </a:lnTo>
                  <a:lnTo>
                    <a:pt x="3376" y="2182"/>
                  </a:lnTo>
                  <a:lnTo>
                    <a:pt x="3380" y="2180"/>
                  </a:lnTo>
                  <a:lnTo>
                    <a:pt x="3385" y="2180"/>
                  </a:lnTo>
                  <a:lnTo>
                    <a:pt x="3389" y="2182"/>
                  </a:lnTo>
                  <a:lnTo>
                    <a:pt x="3393" y="2185"/>
                  </a:lnTo>
                  <a:lnTo>
                    <a:pt x="3396" y="2190"/>
                  </a:lnTo>
                  <a:lnTo>
                    <a:pt x="3404" y="2200"/>
                  </a:lnTo>
                  <a:lnTo>
                    <a:pt x="3411" y="2211"/>
                  </a:lnTo>
                  <a:lnTo>
                    <a:pt x="3416" y="2214"/>
                  </a:lnTo>
                  <a:lnTo>
                    <a:pt x="3419" y="2216"/>
                  </a:lnTo>
                  <a:lnTo>
                    <a:pt x="3424" y="2218"/>
                  </a:lnTo>
                  <a:lnTo>
                    <a:pt x="3429" y="2216"/>
                  </a:lnTo>
                  <a:lnTo>
                    <a:pt x="3433" y="2213"/>
                  </a:lnTo>
                  <a:lnTo>
                    <a:pt x="3437" y="2211"/>
                  </a:lnTo>
                  <a:lnTo>
                    <a:pt x="3439" y="2207"/>
                  </a:lnTo>
                  <a:lnTo>
                    <a:pt x="3440" y="2203"/>
                  </a:lnTo>
                  <a:lnTo>
                    <a:pt x="3441" y="2199"/>
                  </a:lnTo>
                  <a:lnTo>
                    <a:pt x="3442" y="2194"/>
                  </a:lnTo>
                  <a:lnTo>
                    <a:pt x="3440" y="2184"/>
                  </a:lnTo>
                  <a:lnTo>
                    <a:pt x="3437" y="2174"/>
                  </a:lnTo>
                  <a:lnTo>
                    <a:pt x="3432" y="2161"/>
                  </a:lnTo>
                  <a:lnTo>
                    <a:pt x="3418" y="2135"/>
                  </a:lnTo>
                  <a:lnTo>
                    <a:pt x="3404" y="2106"/>
                  </a:lnTo>
                  <a:lnTo>
                    <a:pt x="3397" y="2091"/>
                  </a:lnTo>
                  <a:lnTo>
                    <a:pt x="3393" y="2076"/>
                  </a:lnTo>
                  <a:lnTo>
                    <a:pt x="3389" y="2061"/>
                  </a:lnTo>
                  <a:lnTo>
                    <a:pt x="3387" y="2046"/>
                  </a:lnTo>
                  <a:lnTo>
                    <a:pt x="3387" y="2039"/>
                  </a:lnTo>
                  <a:lnTo>
                    <a:pt x="3388" y="2032"/>
                  </a:lnTo>
                  <a:lnTo>
                    <a:pt x="3389" y="2024"/>
                  </a:lnTo>
                  <a:lnTo>
                    <a:pt x="3392" y="2017"/>
                  </a:lnTo>
                  <a:lnTo>
                    <a:pt x="3395" y="2009"/>
                  </a:lnTo>
                  <a:lnTo>
                    <a:pt x="3397" y="2001"/>
                  </a:lnTo>
                  <a:lnTo>
                    <a:pt x="3399" y="1993"/>
                  </a:lnTo>
                  <a:lnTo>
                    <a:pt x="3400" y="1985"/>
                  </a:lnTo>
                  <a:lnTo>
                    <a:pt x="3399" y="1970"/>
                  </a:lnTo>
                  <a:lnTo>
                    <a:pt x="3395" y="1955"/>
                  </a:lnTo>
                  <a:lnTo>
                    <a:pt x="3391" y="1944"/>
                  </a:lnTo>
                  <a:lnTo>
                    <a:pt x="3385" y="1933"/>
                  </a:lnTo>
                  <a:lnTo>
                    <a:pt x="3378" y="1923"/>
                  </a:lnTo>
                  <a:lnTo>
                    <a:pt x="3369" y="1914"/>
                  </a:lnTo>
                  <a:lnTo>
                    <a:pt x="3361" y="1906"/>
                  </a:lnTo>
                  <a:lnTo>
                    <a:pt x="3351" y="1898"/>
                  </a:lnTo>
                  <a:lnTo>
                    <a:pt x="3332" y="1884"/>
                  </a:lnTo>
                  <a:lnTo>
                    <a:pt x="3315" y="1872"/>
                  </a:lnTo>
                  <a:lnTo>
                    <a:pt x="3300" y="1864"/>
                  </a:lnTo>
                  <a:lnTo>
                    <a:pt x="3289" y="1858"/>
                  </a:lnTo>
                  <a:lnTo>
                    <a:pt x="3286" y="1856"/>
                  </a:lnTo>
                  <a:lnTo>
                    <a:pt x="3286" y="1849"/>
                  </a:lnTo>
                  <a:lnTo>
                    <a:pt x="3287" y="1842"/>
                  </a:lnTo>
                  <a:lnTo>
                    <a:pt x="3293" y="1823"/>
                  </a:lnTo>
                  <a:lnTo>
                    <a:pt x="3301" y="1802"/>
                  </a:lnTo>
                  <a:lnTo>
                    <a:pt x="3311" y="1780"/>
                  </a:lnTo>
                  <a:lnTo>
                    <a:pt x="3318" y="1770"/>
                  </a:lnTo>
                  <a:lnTo>
                    <a:pt x="3325" y="1759"/>
                  </a:lnTo>
                  <a:lnTo>
                    <a:pt x="3332" y="1751"/>
                  </a:lnTo>
                  <a:lnTo>
                    <a:pt x="3340" y="1743"/>
                  </a:lnTo>
                  <a:lnTo>
                    <a:pt x="3348" y="1737"/>
                  </a:lnTo>
                  <a:lnTo>
                    <a:pt x="3356" y="1733"/>
                  </a:lnTo>
                  <a:lnTo>
                    <a:pt x="3365" y="1731"/>
                  </a:lnTo>
                  <a:lnTo>
                    <a:pt x="3373" y="1732"/>
                  </a:lnTo>
                  <a:lnTo>
                    <a:pt x="3368" y="1746"/>
                  </a:lnTo>
                  <a:lnTo>
                    <a:pt x="3362" y="1759"/>
                  </a:lnTo>
                  <a:lnTo>
                    <a:pt x="3358" y="1772"/>
                  </a:lnTo>
                  <a:lnTo>
                    <a:pt x="3356" y="1785"/>
                  </a:lnTo>
                  <a:lnTo>
                    <a:pt x="3355" y="1795"/>
                  </a:lnTo>
                  <a:lnTo>
                    <a:pt x="3355" y="1807"/>
                  </a:lnTo>
                  <a:lnTo>
                    <a:pt x="3356" y="1817"/>
                  </a:lnTo>
                  <a:lnTo>
                    <a:pt x="3358" y="1826"/>
                  </a:lnTo>
                  <a:lnTo>
                    <a:pt x="3361" y="1835"/>
                  </a:lnTo>
                  <a:lnTo>
                    <a:pt x="3364" y="1843"/>
                  </a:lnTo>
                  <a:lnTo>
                    <a:pt x="3369" y="1851"/>
                  </a:lnTo>
                  <a:lnTo>
                    <a:pt x="3373" y="1860"/>
                  </a:lnTo>
                  <a:lnTo>
                    <a:pt x="3386" y="1872"/>
                  </a:lnTo>
                  <a:lnTo>
                    <a:pt x="3399" y="1885"/>
                  </a:lnTo>
                  <a:lnTo>
                    <a:pt x="3414" y="1896"/>
                  </a:lnTo>
                  <a:lnTo>
                    <a:pt x="3430" y="1906"/>
                  </a:lnTo>
                  <a:lnTo>
                    <a:pt x="3458" y="1924"/>
                  </a:lnTo>
                  <a:lnTo>
                    <a:pt x="3472" y="1932"/>
                  </a:lnTo>
                  <a:lnTo>
                    <a:pt x="3484" y="1941"/>
                  </a:lnTo>
                  <a:lnTo>
                    <a:pt x="3493" y="1949"/>
                  </a:lnTo>
                  <a:lnTo>
                    <a:pt x="3496" y="1954"/>
                  </a:lnTo>
                  <a:lnTo>
                    <a:pt x="3499" y="1959"/>
                  </a:lnTo>
                  <a:lnTo>
                    <a:pt x="3507" y="1979"/>
                  </a:lnTo>
                  <a:lnTo>
                    <a:pt x="3511" y="1999"/>
                  </a:lnTo>
                  <a:lnTo>
                    <a:pt x="3516" y="2016"/>
                  </a:lnTo>
                  <a:lnTo>
                    <a:pt x="3518" y="2033"/>
                  </a:lnTo>
                  <a:lnTo>
                    <a:pt x="3521" y="2049"/>
                  </a:lnTo>
                  <a:lnTo>
                    <a:pt x="3522" y="2066"/>
                  </a:lnTo>
                  <a:lnTo>
                    <a:pt x="3523" y="2099"/>
                  </a:lnTo>
                  <a:lnTo>
                    <a:pt x="3523" y="2116"/>
                  </a:lnTo>
                  <a:lnTo>
                    <a:pt x="3525" y="2135"/>
                  </a:lnTo>
                  <a:lnTo>
                    <a:pt x="3528" y="2154"/>
                  </a:lnTo>
                  <a:lnTo>
                    <a:pt x="3532" y="2175"/>
                  </a:lnTo>
                  <a:lnTo>
                    <a:pt x="3538" y="2198"/>
                  </a:lnTo>
                  <a:lnTo>
                    <a:pt x="3545" y="2223"/>
                  </a:lnTo>
                  <a:lnTo>
                    <a:pt x="3555" y="2251"/>
                  </a:lnTo>
                  <a:lnTo>
                    <a:pt x="3569" y="2282"/>
                  </a:lnTo>
                  <a:lnTo>
                    <a:pt x="3577" y="2300"/>
                  </a:lnTo>
                  <a:lnTo>
                    <a:pt x="3586" y="2322"/>
                  </a:lnTo>
                  <a:lnTo>
                    <a:pt x="3605" y="2372"/>
                  </a:lnTo>
                  <a:lnTo>
                    <a:pt x="3623" y="2427"/>
                  </a:lnTo>
                  <a:lnTo>
                    <a:pt x="3638" y="2480"/>
                  </a:lnTo>
                  <a:lnTo>
                    <a:pt x="3646" y="2510"/>
                  </a:lnTo>
                  <a:lnTo>
                    <a:pt x="3651" y="2535"/>
                  </a:lnTo>
                  <a:lnTo>
                    <a:pt x="3652" y="2557"/>
                  </a:lnTo>
                  <a:lnTo>
                    <a:pt x="3652" y="2576"/>
                  </a:lnTo>
                  <a:lnTo>
                    <a:pt x="3650" y="2592"/>
                  </a:lnTo>
                  <a:lnTo>
                    <a:pt x="3646" y="2605"/>
                  </a:lnTo>
                  <a:lnTo>
                    <a:pt x="3639" y="2628"/>
                  </a:lnTo>
                  <a:lnTo>
                    <a:pt x="3636" y="2638"/>
                  </a:lnTo>
                  <a:lnTo>
                    <a:pt x="3635" y="2647"/>
                  </a:lnTo>
                  <a:lnTo>
                    <a:pt x="3633" y="2655"/>
                  </a:lnTo>
                  <a:lnTo>
                    <a:pt x="3636" y="2664"/>
                  </a:lnTo>
                  <a:lnTo>
                    <a:pt x="3640" y="2672"/>
                  </a:lnTo>
                  <a:lnTo>
                    <a:pt x="3650" y="2681"/>
                  </a:lnTo>
                  <a:lnTo>
                    <a:pt x="3661" y="2693"/>
                  </a:lnTo>
                  <a:lnTo>
                    <a:pt x="3678" y="2704"/>
                  </a:lnTo>
                  <a:lnTo>
                    <a:pt x="3688" y="2712"/>
                  </a:lnTo>
                  <a:lnTo>
                    <a:pt x="3696" y="2721"/>
                  </a:lnTo>
                  <a:lnTo>
                    <a:pt x="3700" y="2730"/>
                  </a:lnTo>
                  <a:lnTo>
                    <a:pt x="3704" y="2739"/>
                  </a:lnTo>
                  <a:lnTo>
                    <a:pt x="3706" y="2749"/>
                  </a:lnTo>
                  <a:lnTo>
                    <a:pt x="3708" y="2761"/>
                  </a:lnTo>
                  <a:lnTo>
                    <a:pt x="3712" y="2785"/>
                  </a:lnTo>
                  <a:lnTo>
                    <a:pt x="3715" y="2799"/>
                  </a:lnTo>
                  <a:lnTo>
                    <a:pt x="3720" y="2814"/>
                  </a:lnTo>
                  <a:lnTo>
                    <a:pt x="3727" y="2830"/>
                  </a:lnTo>
                  <a:lnTo>
                    <a:pt x="3735" y="2847"/>
                  </a:lnTo>
                  <a:lnTo>
                    <a:pt x="3746" y="2866"/>
                  </a:lnTo>
                  <a:lnTo>
                    <a:pt x="3762" y="2885"/>
                  </a:lnTo>
                  <a:lnTo>
                    <a:pt x="3781" y="2906"/>
                  </a:lnTo>
                  <a:lnTo>
                    <a:pt x="3804" y="2929"/>
                  </a:lnTo>
                  <a:lnTo>
                    <a:pt x="3823" y="2948"/>
                  </a:lnTo>
                  <a:lnTo>
                    <a:pt x="3845" y="2969"/>
                  </a:lnTo>
                  <a:lnTo>
                    <a:pt x="3875" y="2995"/>
                  </a:lnTo>
                  <a:lnTo>
                    <a:pt x="3911" y="3022"/>
                  </a:lnTo>
                  <a:lnTo>
                    <a:pt x="3932" y="3037"/>
                  </a:lnTo>
                  <a:lnTo>
                    <a:pt x="3952" y="3051"/>
                  </a:lnTo>
                  <a:lnTo>
                    <a:pt x="3974" y="3065"/>
                  </a:lnTo>
                  <a:lnTo>
                    <a:pt x="3997" y="3079"/>
                  </a:lnTo>
                  <a:lnTo>
                    <a:pt x="4021" y="3090"/>
                  </a:lnTo>
                  <a:lnTo>
                    <a:pt x="4046" y="3102"/>
                  </a:lnTo>
                  <a:lnTo>
                    <a:pt x="4088" y="3121"/>
                  </a:lnTo>
                  <a:lnTo>
                    <a:pt x="4138" y="3143"/>
                  </a:lnTo>
                  <a:lnTo>
                    <a:pt x="4246" y="3196"/>
                  </a:lnTo>
                  <a:lnTo>
                    <a:pt x="4355" y="3250"/>
                  </a:lnTo>
                  <a:lnTo>
                    <a:pt x="4450" y="3296"/>
                  </a:lnTo>
                  <a:lnTo>
                    <a:pt x="4448" y="3259"/>
                  </a:lnTo>
                  <a:lnTo>
                    <a:pt x="4445" y="3225"/>
                  </a:lnTo>
                  <a:lnTo>
                    <a:pt x="4440" y="3193"/>
                  </a:lnTo>
                  <a:lnTo>
                    <a:pt x="4435" y="3163"/>
                  </a:lnTo>
                  <a:lnTo>
                    <a:pt x="4428" y="3134"/>
                  </a:lnTo>
                  <a:lnTo>
                    <a:pt x="4418" y="3108"/>
                  </a:lnTo>
                  <a:lnTo>
                    <a:pt x="4409" y="3084"/>
                  </a:lnTo>
                  <a:lnTo>
                    <a:pt x="4399" y="3061"/>
                  </a:lnTo>
                  <a:lnTo>
                    <a:pt x="4394" y="3051"/>
                  </a:lnTo>
                  <a:lnTo>
                    <a:pt x="4391" y="3042"/>
                  </a:lnTo>
                  <a:lnTo>
                    <a:pt x="4386" y="3035"/>
                  </a:lnTo>
                  <a:lnTo>
                    <a:pt x="4382" y="3030"/>
                  </a:lnTo>
                  <a:lnTo>
                    <a:pt x="4377" y="3026"/>
                  </a:lnTo>
                  <a:lnTo>
                    <a:pt x="4371" y="3023"/>
                  </a:lnTo>
                  <a:lnTo>
                    <a:pt x="4361" y="3019"/>
                  </a:lnTo>
                  <a:lnTo>
                    <a:pt x="4348" y="3014"/>
                  </a:lnTo>
                  <a:lnTo>
                    <a:pt x="4336" y="3007"/>
                  </a:lnTo>
                  <a:lnTo>
                    <a:pt x="4328" y="3004"/>
                  </a:lnTo>
                  <a:lnTo>
                    <a:pt x="4321" y="2997"/>
                  </a:lnTo>
                  <a:lnTo>
                    <a:pt x="4311" y="2990"/>
                  </a:lnTo>
                  <a:lnTo>
                    <a:pt x="4303" y="2981"/>
                  </a:lnTo>
                  <a:lnTo>
                    <a:pt x="4300" y="2976"/>
                  </a:lnTo>
                  <a:lnTo>
                    <a:pt x="4298" y="2970"/>
                  </a:lnTo>
                  <a:lnTo>
                    <a:pt x="4296" y="2963"/>
                  </a:lnTo>
                  <a:lnTo>
                    <a:pt x="4295" y="2955"/>
                  </a:lnTo>
                  <a:lnTo>
                    <a:pt x="4295" y="2939"/>
                  </a:lnTo>
                  <a:lnTo>
                    <a:pt x="4298" y="2922"/>
                  </a:lnTo>
                  <a:lnTo>
                    <a:pt x="4301" y="2905"/>
                  </a:lnTo>
                  <a:lnTo>
                    <a:pt x="4307" y="2891"/>
                  </a:lnTo>
                  <a:lnTo>
                    <a:pt x="4310" y="2885"/>
                  </a:lnTo>
                  <a:lnTo>
                    <a:pt x="4314" y="2879"/>
                  </a:lnTo>
                  <a:lnTo>
                    <a:pt x="4318" y="2876"/>
                  </a:lnTo>
                  <a:lnTo>
                    <a:pt x="4322" y="2874"/>
                  </a:lnTo>
                  <a:lnTo>
                    <a:pt x="4339" y="2867"/>
                  </a:lnTo>
                  <a:lnTo>
                    <a:pt x="4351" y="2861"/>
                  </a:lnTo>
                  <a:lnTo>
                    <a:pt x="4354" y="2858"/>
                  </a:lnTo>
                  <a:lnTo>
                    <a:pt x="4356" y="2855"/>
                  </a:lnTo>
                  <a:lnTo>
                    <a:pt x="4356" y="2854"/>
                  </a:lnTo>
                  <a:lnTo>
                    <a:pt x="4356" y="2852"/>
                  </a:lnTo>
                  <a:lnTo>
                    <a:pt x="4355" y="2849"/>
                  </a:lnTo>
                  <a:lnTo>
                    <a:pt x="4353" y="2848"/>
                  </a:lnTo>
                  <a:lnTo>
                    <a:pt x="4345" y="2844"/>
                  </a:lnTo>
                  <a:lnTo>
                    <a:pt x="4322" y="2835"/>
                  </a:lnTo>
                  <a:lnTo>
                    <a:pt x="4308" y="2829"/>
                  </a:lnTo>
                  <a:lnTo>
                    <a:pt x="4293" y="2822"/>
                  </a:lnTo>
                  <a:lnTo>
                    <a:pt x="4277" y="2813"/>
                  </a:lnTo>
                  <a:lnTo>
                    <a:pt x="4261" y="2801"/>
                  </a:lnTo>
                  <a:lnTo>
                    <a:pt x="4254" y="2794"/>
                  </a:lnTo>
                  <a:lnTo>
                    <a:pt x="4247" y="2787"/>
                  </a:lnTo>
                  <a:lnTo>
                    <a:pt x="4240" y="2779"/>
                  </a:lnTo>
                  <a:lnTo>
                    <a:pt x="4233" y="2770"/>
                  </a:lnTo>
                  <a:lnTo>
                    <a:pt x="4227" y="2761"/>
                  </a:lnTo>
                  <a:lnTo>
                    <a:pt x="4223" y="2750"/>
                  </a:lnTo>
                  <a:lnTo>
                    <a:pt x="4218" y="2739"/>
                  </a:lnTo>
                  <a:lnTo>
                    <a:pt x="4215" y="2727"/>
                  </a:lnTo>
                  <a:lnTo>
                    <a:pt x="4211" y="2709"/>
                  </a:lnTo>
                  <a:lnTo>
                    <a:pt x="4208" y="2694"/>
                  </a:lnTo>
                  <a:lnTo>
                    <a:pt x="4204" y="2684"/>
                  </a:lnTo>
                  <a:lnTo>
                    <a:pt x="4203" y="2676"/>
                  </a:lnTo>
                  <a:lnTo>
                    <a:pt x="4203" y="2669"/>
                  </a:lnTo>
                  <a:lnTo>
                    <a:pt x="4206" y="2662"/>
                  </a:lnTo>
                  <a:lnTo>
                    <a:pt x="4211" y="2655"/>
                  </a:lnTo>
                  <a:lnTo>
                    <a:pt x="4219" y="2646"/>
                  </a:lnTo>
                  <a:lnTo>
                    <a:pt x="4229" y="2637"/>
                  </a:lnTo>
                  <a:lnTo>
                    <a:pt x="4238" y="2627"/>
                  </a:lnTo>
                  <a:lnTo>
                    <a:pt x="4244" y="2618"/>
                  </a:lnTo>
                  <a:lnTo>
                    <a:pt x="4249" y="2610"/>
                  </a:lnTo>
                  <a:lnTo>
                    <a:pt x="4253" y="2602"/>
                  </a:lnTo>
                  <a:lnTo>
                    <a:pt x="4254" y="2595"/>
                  </a:lnTo>
                  <a:lnTo>
                    <a:pt x="4255" y="2588"/>
                  </a:lnTo>
                  <a:lnTo>
                    <a:pt x="4254" y="2581"/>
                  </a:lnTo>
                  <a:lnTo>
                    <a:pt x="4252" y="2576"/>
                  </a:lnTo>
                  <a:lnTo>
                    <a:pt x="4249" y="2570"/>
                  </a:lnTo>
                  <a:lnTo>
                    <a:pt x="4245" y="2564"/>
                  </a:lnTo>
                  <a:lnTo>
                    <a:pt x="4240" y="2559"/>
                  </a:lnTo>
                  <a:lnTo>
                    <a:pt x="4229" y="2550"/>
                  </a:lnTo>
                  <a:lnTo>
                    <a:pt x="4214" y="2541"/>
                  </a:lnTo>
                  <a:lnTo>
                    <a:pt x="4197" y="2533"/>
                  </a:lnTo>
                  <a:lnTo>
                    <a:pt x="4181" y="2526"/>
                  </a:lnTo>
                  <a:lnTo>
                    <a:pt x="4147" y="2511"/>
                  </a:lnTo>
                  <a:lnTo>
                    <a:pt x="4132" y="2504"/>
                  </a:lnTo>
                  <a:lnTo>
                    <a:pt x="4119" y="2497"/>
                  </a:lnTo>
                  <a:lnTo>
                    <a:pt x="4109" y="2489"/>
                  </a:lnTo>
                  <a:lnTo>
                    <a:pt x="4104" y="2485"/>
                  </a:lnTo>
                  <a:lnTo>
                    <a:pt x="4102" y="2480"/>
                  </a:lnTo>
                  <a:lnTo>
                    <a:pt x="4081" y="2443"/>
                  </a:lnTo>
                  <a:lnTo>
                    <a:pt x="4066" y="2417"/>
                  </a:lnTo>
                  <a:lnTo>
                    <a:pt x="4058" y="2398"/>
                  </a:lnTo>
                  <a:lnTo>
                    <a:pt x="4055" y="2387"/>
                  </a:lnTo>
                  <a:lnTo>
                    <a:pt x="4055" y="2384"/>
                  </a:lnTo>
                  <a:lnTo>
                    <a:pt x="4055" y="2382"/>
                  </a:lnTo>
                  <a:lnTo>
                    <a:pt x="4057" y="2382"/>
                  </a:lnTo>
                  <a:lnTo>
                    <a:pt x="4059" y="2382"/>
                  </a:lnTo>
                  <a:lnTo>
                    <a:pt x="4066" y="2386"/>
                  </a:lnTo>
                  <a:lnTo>
                    <a:pt x="4074" y="2391"/>
                  </a:lnTo>
                  <a:lnTo>
                    <a:pt x="4085" y="2397"/>
                  </a:lnTo>
                  <a:lnTo>
                    <a:pt x="4094" y="2403"/>
                  </a:lnTo>
                  <a:lnTo>
                    <a:pt x="4104" y="2406"/>
                  </a:lnTo>
                  <a:lnTo>
                    <a:pt x="4109" y="2407"/>
                  </a:lnTo>
                  <a:lnTo>
                    <a:pt x="4112" y="2406"/>
                  </a:lnTo>
                  <a:lnTo>
                    <a:pt x="4116" y="2405"/>
                  </a:lnTo>
                  <a:lnTo>
                    <a:pt x="4119" y="2402"/>
                  </a:lnTo>
                  <a:lnTo>
                    <a:pt x="4122" y="2398"/>
                  </a:lnTo>
                  <a:lnTo>
                    <a:pt x="4123" y="2392"/>
                  </a:lnTo>
                  <a:lnTo>
                    <a:pt x="4124" y="2384"/>
                  </a:lnTo>
                  <a:lnTo>
                    <a:pt x="4124" y="2374"/>
                  </a:lnTo>
                  <a:lnTo>
                    <a:pt x="4123" y="2363"/>
                  </a:lnTo>
                  <a:lnTo>
                    <a:pt x="4119" y="2349"/>
                  </a:lnTo>
                  <a:lnTo>
                    <a:pt x="4112" y="2343"/>
                  </a:lnTo>
                  <a:lnTo>
                    <a:pt x="4104" y="2338"/>
                  </a:lnTo>
                  <a:lnTo>
                    <a:pt x="4095" y="2334"/>
                  </a:lnTo>
                  <a:lnTo>
                    <a:pt x="4085" y="2331"/>
                  </a:lnTo>
                  <a:lnTo>
                    <a:pt x="4073" y="2329"/>
                  </a:lnTo>
                  <a:lnTo>
                    <a:pt x="4059" y="2328"/>
                  </a:lnTo>
                  <a:lnTo>
                    <a:pt x="4044" y="2328"/>
                  </a:lnTo>
                  <a:lnTo>
                    <a:pt x="4028" y="2330"/>
                  </a:lnTo>
                  <a:lnTo>
                    <a:pt x="3998" y="2325"/>
                  </a:lnTo>
                  <a:lnTo>
                    <a:pt x="3986" y="2322"/>
                  </a:lnTo>
                  <a:lnTo>
                    <a:pt x="3974" y="2319"/>
                  </a:lnTo>
                  <a:lnTo>
                    <a:pt x="3964" y="2314"/>
                  </a:lnTo>
                  <a:lnTo>
                    <a:pt x="3955" y="2308"/>
                  </a:lnTo>
                  <a:lnTo>
                    <a:pt x="3947" y="2302"/>
                  </a:lnTo>
                  <a:lnTo>
                    <a:pt x="3940" y="2293"/>
                  </a:lnTo>
                  <a:lnTo>
                    <a:pt x="3934" y="2284"/>
                  </a:lnTo>
                  <a:lnTo>
                    <a:pt x="3929" y="2270"/>
                  </a:lnTo>
                  <a:lnTo>
                    <a:pt x="3925" y="2254"/>
                  </a:lnTo>
                  <a:lnTo>
                    <a:pt x="3921" y="2235"/>
                  </a:lnTo>
                  <a:lnTo>
                    <a:pt x="3917" y="2230"/>
                  </a:lnTo>
                  <a:lnTo>
                    <a:pt x="3912" y="2226"/>
                  </a:lnTo>
                  <a:lnTo>
                    <a:pt x="3905" y="2223"/>
                  </a:lnTo>
                  <a:lnTo>
                    <a:pt x="3901" y="2222"/>
                  </a:lnTo>
                  <a:lnTo>
                    <a:pt x="3897" y="2223"/>
                  </a:lnTo>
                  <a:lnTo>
                    <a:pt x="3892" y="2224"/>
                  </a:lnTo>
                  <a:lnTo>
                    <a:pt x="3887" y="2227"/>
                  </a:lnTo>
                  <a:lnTo>
                    <a:pt x="3882" y="2230"/>
                  </a:lnTo>
                  <a:lnTo>
                    <a:pt x="3877" y="2236"/>
                  </a:lnTo>
                  <a:lnTo>
                    <a:pt x="3872" y="2244"/>
                  </a:lnTo>
                  <a:lnTo>
                    <a:pt x="3866" y="2253"/>
                  </a:lnTo>
                  <a:lnTo>
                    <a:pt x="3864" y="2257"/>
                  </a:lnTo>
                  <a:lnTo>
                    <a:pt x="3864" y="2261"/>
                  </a:lnTo>
                  <a:lnTo>
                    <a:pt x="3864" y="2267"/>
                  </a:lnTo>
                  <a:lnTo>
                    <a:pt x="3865" y="2272"/>
                  </a:lnTo>
                  <a:lnTo>
                    <a:pt x="3868" y="2284"/>
                  </a:lnTo>
                  <a:lnTo>
                    <a:pt x="3873" y="2296"/>
                  </a:lnTo>
                  <a:lnTo>
                    <a:pt x="3875" y="2306"/>
                  </a:lnTo>
                  <a:lnTo>
                    <a:pt x="3874" y="2311"/>
                  </a:lnTo>
                  <a:lnTo>
                    <a:pt x="3873" y="2314"/>
                  </a:lnTo>
                  <a:lnTo>
                    <a:pt x="3871" y="2318"/>
                  </a:lnTo>
                  <a:lnTo>
                    <a:pt x="3866" y="2319"/>
                  </a:lnTo>
                  <a:lnTo>
                    <a:pt x="3860" y="2320"/>
                  </a:lnTo>
                  <a:lnTo>
                    <a:pt x="3851" y="2319"/>
                  </a:lnTo>
                  <a:lnTo>
                    <a:pt x="3846" y="2317"/>
                  </a:lnTo>
                  <a:lnTo>
                    <a:pt x="3842" y="2314"/>
                  </a:lnTo>
                  <a:lnTo>
                    <a:pt x="3831" y="2306"/>
                  </a:lnTo>
                  <a:lnTo>
                    <a:pt x="3821" y="2295"/>
                  </a:lnTo>
                  <a:lnTo>
                    <a:pt x="3810" y="2280"/>
                  </a:lnTo>
                  <a:lnTo>
                    <a:pt x="3798" y="2264"/>
                  </a:lnTo>
                  <a:lnTo>
                    <a:pt x="3785" y="2245"/>
                  </a:lnTo>
                  <a:lnTo>
                    <a:pt x="3759" y="2204"/>
                  </a:lnTo>
                  <a:lnTo>
                    <a:pt x="3732" y="2160"/>
                  </a:lnTo>
                  <a:lnTo>
                    <a:pt x="3705" y="2117"/>
                  </a:lnTo>
                  <a:lnTo>
                    <a:pt x="3692" y="2097"/>
                  </a:lnTo>
                  <a:lnTo>
                    <a:pt x="3678" y="2078"/>
                  </a:lnTo>
                  <a:lnTo>
                    <a:pt x="3666" y="2061"/>
                  </a:lnTo>
                  <a:lnTo>
                    <a:pt x="3653" y="2047"/>
                  </a:lnTo>
                  <a:lnTo>
                    <a:pt x="3646" y="2039"/>
                  </a:lnTo>
                  <a:lnTo>
                    <a:pt x="3642" y="2031"/>
                  </a:lnTo>
                  <a:lnTo>
                    <a:pt x="3638" y="2024"/>
                  </a:lnTo>
                  <a:lnTo>
                    <a:pt x="3636" y="2017"/>
                  </a:lnTo>
                  <a:lnTo>
                    <a:pt x="3636" y="2011"/>
                  </a:lnTo>
                  <a:lnTo>
                    <a:pt x="3637" y="2006"/>
                  </a:lnTo>
                  <a:lnTo>
                    <a:pt x="3639" y="2000"/>
                  </a:lnTo>
                  <a:lnTo>
                    <a:pt x="3642" y="1994"/>
                  </a:lnTo>
                  <a:lnTo>
                    <a:pt x="3646" y="1990"/>
                  </a:lnTo>
                  <a:lnTo>
                    <a:pt x="3652" y="1986"/>
                  </a:lnTo>
                  <a:lnTo>
                    <a:pt x="3658" y="1983"/>
                  </a:lnTo>
                  <a:lnTo>
                    <a:pt x="3665" y="1979"/>
                  </a:lnTo>
                  <a:lnTo>
                    <a:pt x="3679" y="1973"/>
                  </a:lnTo>
                  <a:lnTo>
                    <a:pt x="3698" y="1970"/>
                  </a:lnTo>
                  <a:lnTo>
                    <a:pt x="3699" y="1962"/>
                  </a:lnTo>
                  <a:lnTo>
                    <a:pt x="3700" y="1955"/>
                  </a:lnTo>
                  <a:lnTo>
                    <a:pt x="3699" y="1948"/>
                  </a:lnTo>
                  <a:lnTo>
                    <a:pt x="3697" y="1942"/>
                  </a:lnTo>
                  <a:lnTo>
                    <a:pt x="3692" y="1937"/>
                  </a:lnTo>
                  <a:lnTo>
                    <a:pt x="3686" y="1930"/>
                  </a:lnTo>
                  <a:lnTo>
                    <a:pt x="3668" y="1915"/>
                  </a:lnTo>
                  <a:lnTo>
                    <a:pt x="3668" y="1830"/>
                  </a:lnTo>
                  <a:lnTo>
                    <a:pt x="3671" y="1825"/>
                  </a:lnTo>
                  <a:lnTo>
                    <a:pt x="3675" y="1823"/>
                  </a:lnTo>
                  <a:lnTo>
                    <a:pt x="3678" y="1823"/>
                  </a:lnTo>
                  <a:lnTo>
                    <a:pt x="3683" y="1824"/>
                  </a:lnTo>
                  <a:lnTo>
                    <a:pt x="3688" y="1827"/>
                  </a:lnTo>
                  <a:lnTo>
                    <a:pt x="3693" y="1832"/>
                  </a:lnTo>
                  <a:lnTo>
                    <a:pt x="3704" y="1843"/>
                  </a:lnTo>
                  <a:lnTo>
                    <a:pt x="3715" y="1857"/>
                  </a:lnTo>
                  <a:lnTo>
                    <a:pt x="3726" y="1869"/>
                  </a:lnTo>
                  <a:lnTo>
                    <a:pt x="3731" y="1874"/>
                  </a:lnTo>
                  <a:lnTo>
                    <a:pt x="3736" y="1878"/>
                  </a:lnTo>
                  <a:lnTo>
                    <a:pt x="3741" y="1881"/>
                  </a:lnTo>
                  <a:lnTo>
                    <a:pt x="3745" y="1881"/>
                  </a:lnTo>
                  <a:lnTo>
                    <a:pt x="3752" y="1879"/>
                  </a:lnTo>
                  <a:lnTo>
                    <a:pt x="3754" y="1877"/>
                  </a:lnTo>
                  <a:lnTo>
                    <a:pt x="3755" y="1874"/>
                  </a:lnTo>
                  <a:lnTo>
                    <a:pt x="3757" y="1870"/>
                  </a:lnTo>
                  <a:lnTo>
                    <a:pt x="3757" y="1863"/>
                  </a:lnTo>
                  <a:lnTo>
                    <a:pt x="3753" y="1856"/>
                  </a:lnTo>
                  <a:lnTo>
                    <a:pt x="3750" y="1848"/>
                  </a:lnTo>
                  <a:lnTo>
                    <a:pt x="3738" y="1830"/>
                  </a:lnTo>
                  <a:lnTo>
                    <a:pt x="3724" y="1811"/>
                  </a:lnTo>
                  <a:lnTo>
                    <a:pt x="3711" y="1792"/>
                  </a:lnTo>
                  <a:lnTo>
                    <a:pt x="3706" y="1782"/>
                  </a:lnTo>
                  <a:lnTo>
                    <a:pt x="3701" y="1773"/>
                  </a:lnTo>
                  <a:lnTo>
                    <a:pt x="3698" y="1764"/>
                  </a:lnTo>
                  <a:lnTo>
                    <a:pt x="3698" y="1756"/>
                  </a:lnTo>
                  <a:lnTo>
                    <a:pt x="3698" y="1737"/>
                  </a:lnTo>
                  <a:lnTo>
                    <a:pt x="3700" y="1720"/>
                  </a:lnTo>
                  <a:lnTo>
                    <a:pt x="3703" y="1705"/>
                  </a:lnTo>
                  <a:lnTo>
                    <a:pt x="3706" y="1690"/>
                  </a:lnTo>
                  <a:lnTo>
                    <a:pt x="3711" y="1678"/>
                  </a:lnTo>
                  <a:lnTo>
                    <a:pt x="3715" y="1666"/>
                  </a:lnTo>
                  <a:lnTo>
                    <a:pt x="3721" y="1656"/>
                  </a:lnTo>
                  <a:lnTo>
                    <a:pt x="3727" y="1647"/>
                  </a:lnTo>
                  <a:lnTo>
                    <a:pt x="3734" y="1638"/>
                  </a:lnTo>
                  <a:lnTo>
                    <a:pt x="3741" y="1632"/>
                  </a:lnTo>
                  <a:lnTo>
                    <a:pt x="3749" y="1626"/>
                  </a:lnTo>
                  <a:lnTo>
                    <a:pt x="3755" y="1620"/>
                  </a:lnTo>
                  <a:lnTo>
                    <a:pt x="3764" y="1615"/>
                  </a:lnTo>
                  <a:lnTo>
                    <a:pt x="3772" y="1612"/>
                  </a:lnTo>
                  <a:lnTo>
                    <a:pt x="3788" y="1606"/>
                  </a:lnTo>
                  <a:lnTo>
                    <a:pt x="3804" y="1604"/>
                  </a:lnTo>
                  <a:lnTo>
                    <a:pt x="3819" y="1602"/>
                  </a:lnTo>
                  <a:lnTo>
                    <a:pt x="3845" y="1602"/>
                  </a:lnTo>
                  <a:lnTo>
                    <a:pt x="3854" y="1602"/>
                  </a:lnTo>
                  <a:lnTo>
                    <a:pt x="3861" y="1601"/>
                  </a:lnTo>
                  <a:lnTo>
                    <a:pt x="3863" y="1599"/>
                  </a:lnTo>
                  <a:lnTo>
                    <a:pt x="3864" y="1598"/>
                  </a:lnTo>
                  <a:lnTo>
                    <a:pt x="3864" y="1597"/>
                  </a:lnTo>
                  <a:lnTo>
                    <a:pt x="3863" y="1595"/>
                  </a:lnTo>
                  <a:lnTo>
                    <a:pt x="3854" y="1584"/>
                  </a:lnTo>
                  <a:lnTo>
                    <a:pt x="3846" y="1572"/>
                  </a:lnTo>
                  <a:lnTo>
                    <a:pt x="3838" y="1557"/>
                  </a:lnTo>
                  <a:lnTo>
                    <a:pt x="3829" y="1540"/>
                  </a:lnTo>
                  <a:lnTo>
                    <a:pt x="3812" y="1499"/>
                  </a:lnTo>
                  <a:lnTo>
                    <a:pt x="3792" y="1451"/>
                  </a:lnTo>
                  <a:lnTo>
                    <a:pt x="3773" y="1394"/>
                  </a:lnTo>
                  <a:lnTo>
                    <a:pt x="3753" y="1330"/>
                  </a:lnTo>
                  <a:lnTo>
                    <a:pt x="3732" y="1259"/>
                  </a:lnTo>
                  <a:lnTo>
                    <a:pt x="3712" y="1179"/>
                  </a:lnTo>
                  <a:lnTo>
                    <a:pt x="3703" y="1180"/>
                  </a:lnTo>
                  <a:lnTo>
                    <a:pt x="3694" y="1183"/>
                  </a:lnTo>
                  <a:lnTo>
                    <a:pt x="3688" y="1185"/>
                  </a:lnTo>
                  <a:lnTo>
                    <a:pt x="3681" y="1188"/>
                  </a:lnTo>
                  <a:lnTo>
                    <a:pt x="3668" y="1195"/>
                  </a:lnTo>
                  <a:lnTo>
                    <a:pt x="3661" y="1198"/>
                  </a:lnTo>
                  <a:lnTo>
                    <a:pt x="3653" y="1199"/>
                  </a:lnTo>
                  <a:lnTo>
                    <a:pt x="3661" y="1198"/>
                  </a:lnTo>
                  <a:lnTo>
                    <a:pt x="3667" y="1195"/>
                  </a:lnTo>
                  <a:lnTo>
                    <a:pt x="3679" y="1188"/>
                  </a:lnTo>
                  <a:lnTo>
                    <a:pt x="3685" y="1185"/>
                  </a:lnTo>
                  <a:lnTo>
                    <a:pt x="3692" y="1183"/>
                  </a:lnTo>
                  <a:lnTo>
                    <a:pt x="3699" y="1180"/>
                  </a:lnTo>
                  <a:lnTo>
                    <a:pt x="3708" y="1179"/>
                  </a:lnTo>
                  <a:lnTo>
                    <a:pt x="3698" y="1134"/>
                  </a:lnTo>
                  <a:lnTo>
                    <a:pt x="3688" y="1085"/>
                  </a:lnTo>
                  <a:lnTo>
                    <a:pt x="3678" y="1033"/>
                  </a:lnTo>
                  <a:lnTo>
                    <a:pt x="3668" y="981"/>
                  </a:lnTo>
                  <a:lnTo>
                    <a:pt x="3667" y="975"/>
                  </a:lnTo>
                  <a:lnTo>
                    <a:pt x="3668" y="969"/>
                  </a:lnTo>
                  <a:lnTo>
                    <a:pt x="3671" y="962"/>
                  </a:lnTo>
                  <a:lnTo>
                    <a:pt x="3676" y="956"/>
                  </a:lnTo>
                  <a:lnTo>
                    <a:pt x="3690" y="942"/>
                  </a:lnTo>
                  <a:lnTo>
                    <a:pt x="3706" y="927"/>
                  </a:lnTo>
                  <a:lnTo>
                    <a:pt x="3722" y="911"/>
                  </a:lnTo>
                  <a:lnTo>
                    <a:pt x="3730" y="903"/>
                  </a:lnTo>
                  <a:lnTo>
                    <a:pt x="3737" y="895"/>
                  </a:lnTo>
                  <a:lnTo>
                    <a:pt x="3743" y="886"/>
                  </a:lnTo>
                  <a:lnTo>
                    <a:pt x="3747" y="876"/>
                  </a:lnTo>
                  <a:lnTo>
                    <a:pt x="3751" y="866"/>
                  </a:lnTo>
                  <a:lnTo>
                    <a:pt x="3752" y="857"/>
                  </a:lnTo>
                  <a:lnTo>
                    <a:pt x="3752" y="850"/>
                  </a:lnTo>
                  <a:lnTo>
                    <a:pt x="3751" y="843"/>
                  </a:lnTo>
                  <a:lnTo>
                    <a:pt x="3749" y="837"/>
                  </a:lnTo>
                  <a:lnTo>
                    <a:pt x="3746" y="830"/>
                  </a:lnTo>
                  <a:lnTo>
                    <a:pt x="3743" y="824"/>
                  </a:lnTo>
                  <a:lnTo>
                    <a:pt x="3739" y="818"/>
                  </a:lnTo>
                  <a:lnTo>
                    <a:pt x="3734" y="812"/>
                  </a:lnTo>
                  <a:lnTo>
                    <a:pt x="3728" y="806"/>
                  </a:lnTo>
                  <a:lnTo>
                    <a:pt x="3721" y="802"/>
                  </a:lnTo>
                  <a:lnTo>
                    <a:pt x="3714" y="797"/>
                  </a:lnTo>
                  <a:lnTo>
                    <a:pt x="3706" y="794"/>
                  </a:lnTo>
                  <a:lnTo>
                    <a:pt x="3696" y="791"/>
                  </a:lnTo>
                  <a:lnTo>
                    <a:pt x="3686" y="789"/>
                  </a:lnTo>
                  <a:lnTo>
                    <a:pt x="3675" y="788"/>
                  </a:lnTo>
                  <a:lnTo>
                    <a:pt x="3662" y="789"/>
                  </a:lnTo>
                  <a:lnTo>
                    <a:pt x="3650" y="790"/>
                  </a:lnTo>
                  <a:lnTo>
                    <a:pt x="3628" y="794"/>
                  </a:lnTo>
                  <a:lnTo>
                    <a:pt x="3607" y="795"/>
                  </a:lnTo>
                  <a:lnTo>
                    <a:pt x="3586" y="796"/>
                  </a:lnTo>
                  <a:lnTo>
                    <a:pt x="3568" y="796"/>
                  </a:lnTo>
                  <a:lnTo>
                    <a:pt x="3532" y="796"/>
                  </a:lnTo>
                  <a:lnTo>
                    <a:pt x="3515" y="796"/>
                  </a:lnTo>
                  <a:lnTo>
                    <a:pt x="3499" y="797"/>
                  </a:lnTo>
                  <a:lnTo>
                    <a:pt x="3484" y="799"/>
                  </a:lnTo>
                  <a:lnTo>
                    <a:pt x="3469" y="804"/>
                  </a:lnTo>
                  <a:lnTo>
                    <a:pt x="3455" y="810"/>
                  </a:lnTo>
                  <a:lnTo>
                    <a:pt x="3442" y="819"/>
                  </a:lnTo>
                  <a:lnTo>
                    <a:pt x="3430" y="830"/>
                  </a:lnTo>
                  <a:lnTo>
                    <a:pt x="3417" y="845"/>
                  </a:lnTo>
                  <a:lnTo>
                    <a:pt x="3407" y="864"/>
                  </a:lnTo>
                  <a:lnTo>
                    <a:pt x="3395" y="886"/>
                  </a:lnTo>
                  <a:lnTo>
                    <a:pt x="3387" y="895"/>
                  </a:lnTo>
                  <a:lnTo>
                    <a:pt x="3378" y="901"/>
                  </a:lnTo>
                  <a:lnTo>
                    <a:pt x="3370" y="905"/>
                  </a:lnTo>
                  <a:lnTo>
                    <a:pt x="3361" y="908"/>
                  </a:lnTo>
                  <a:lnTo>
                    <a:pt x="3353" y="908"/>
                  </a:lnTo>
                  <a:lnTo>
                    <a:pt x="3345" y="906"/>
                  </a:lnTo>
                  <a:lnTo>
                    <a:pt x="3338" y="905"/>
                  </a:lnTo>
                  <a:lnTo>
                    <a:pt x="3331" y="902"/>
                  </a:lnTo>
                  <a:lnTo>
                    <a:pt x="3325" y="897"/>
                  </a:lnTo>
                  <a:lnTo>
                    <a:pt x="3322" y="893"/>
                  </a:lnTo>
                  <a:lnTo>
                    <a:pt x="3318" y="887"/>
                  </a:lnTo>
                  <a:lnTo>
                    <a:pt x="3317" y="881"/>
                  </a:lnTo>
                  <a:lnTo>
                    <a:pt x="3317" y="874"/>
                  </a:lnTo>
                  <a:lnTo>
                    <a:pt x="3319" y="868"/>
                  </a:lnTo>
                  <a:lnTo>
                    <a:pt x="3324" y="863"/>
                  </a:lnTo>
                  <a:lnTo>
                    <a:pt x="3330" y="857"/>
                  </a:lnTo>
                  <a:lnTo>
                    <a:pt x="3338" y="850"/>
                  </a:lnTo>
                  <a:lnTo>
                    <a:pt x="3346" y="844"/>
                  </a:lnTo>
                  <a:lnTo>
                    <a:pt x="3362" y="834"/>
                  </a:lnTo>
                  <a:lnTo>
                    <a:pt x="3377" y="824"/>
                  </a:lnTo>
                  <a:lnTo>
                    <a:pt x="3391" y="813"/>
                  </a:lnTo>
                  <a:lnTo>
                    <a:pt x="3397" y="806"/>
                  </a:lnTo>
                  <a:lnTo>
                    <a:pt x="3402" y="800"/>
                  </a:lnTo>
                  <a:lnTo>
                    <a:pt x="3408" y="792"/>
                  </a:lnTo>
                  <a:lnTo>
                    <a:pt x="3411" y="784"/>
                  </a:lnTo>
                  <a:lnTo>
                    <a:pt x="3414" y="775"/>
                  </a:lnTo>
                  <a:lnTo>
                    <a:pt x="3415" y="765"/>
                  </a:lnTo>
                  <a:lnTo>
                    <a:pt x="3415" y="752"/>
                  </a:lnTo>
                  <a:lnTo>
                    <a:pt x="3414" y="739"/>
                  </a:lnTo>
                  <a:lnTo>
                    <a:pt x="3411" y="722"/>
                  </a:lnTo>
                  <a:lnTo>
                    <a:pt x="3408" y="706"/>
                  </a:lnTo>
                  <a:lnTo>
                    <a:pt x="3404" y="692"/>
                  </a:lnTo>
                  <a:lnTo>
                    <a:pt x="3401" y="680"/>
                  </a:lnTo>
                  <a:lnTo>
                    <a:pt x="3396" y="669"/>
                  </a:lnTo>
                  <a:lnTo>
                    <a:pt x="3391" y="659"/>
                  </a:lnTo>
                  <a:lnTo>
                    <a:pt x="3385" y="651"/>
                  </a:lnTo>
                  <a:lnTo>
                    <a:pt x="3379" y="643"/>
                  </a:lnTo>
                  <a:lnTo>
                    <a:pt x="3373" y="636"/>
                  </a:lnTo>
                  <a:lnTo>
                    <a:pt x="3366" y="631"/>
                  </a:lnTo>
                  <a:lnTo>
                    <a:pt x="3360" y="626"/>
                  </a:lnTo>
                  <a:lnTo>
                    <a:pt x="3353" y="622"/>
                  </a:lnTo>
                  <a:lnTo>
                    <a:pt x="3338" y="616"/>
                  </a:lnTo>
                  <a:lnTo>
                    <a:pt x="3323" y="612"/>
                  </a:lnTo>
                  <a:lnTo>
                    <a:pt x="3307" y="609"/>
                  </a:lnTo>
                  <a:lnTo>
                    <a:pt x="3292" y="608"/>
                  </a:lnTo>
                  <a:lnTo>
                    <a:pt x="3277" y="606"/>
                  </a:lnTo>
                  <a:lnTo>
                    <a:pt x="3262" y="604"/>
                  </a:lnTo>
                  <a:lnTo>
                    <a:pt x="3249" y="600"/>
                  </a:lnTo>
                  <a:lnTo>
                    <a:pt x="3243" y="597"/>
                  </a:lnTo>
                  <a:lnTo>
                    <a:pt x="3237" y="594"/>
                  </a:lnTo>
                  <a:lnTo>
                    <a:pt x="3232" y="590"/>
                  </a:lnTo>
                  <a:lnTo>
                    <a:pt x="3227" y="585"/>
                  </a:lnTo>
                  <a:lnTo>
                    <a:pt x="3223" y="581"/>
                  </a:lnTo>
                  <a:lnTo>
                    <a:pt x="3219" y="574"/>
                  </a:lnTo>
                  <a:lnTo>
                    <a:pt x="3219" y="566"/>
                  </a:lnTo>
                  <a:lnTo>
                    <a:pt x="3220" y="560"/>
                  </a:lnTo>
                  <a:lnTo>
                    <a:pt x="3221" y="554"/>
                  </a:lnTo>
                  <a:lnTo>
                    <a:pt x="3225" y="550"/>
                  </a:lnTo>
                  <a:lnTo>
                    <a:pt x="3228" y="545"/>
                  </a:lnTo>
                  <a:lnTo>
                    <a:pt x="3232" y="543"/>
                  </a:lnTo>
                  <a:lnTo>
                    <a:pt x="3237" y="540"/>
                  </a:lnTo>
                  <a:lnTo>
                    <a:pt x="3242" y="538"/>
                  </a:lnTo>
                  <a:lnTo>
                    <a:pt x="3255" y="536"/>
                  </a:lnTo>
                  <a:lnTo>
                    <a:pt x="3269" y="536"/>
                  </a:lnTo>
                  <a:lnTo>
                    <a:pt x="3298" y="536"/>
                  </a:lnTo>
                  <a:lnTo>
                    <a:pt x="3312" y="536"/>
                  </a:lnTo>
                  <a:lnTo>
                    <a:pt x="3326" y="535"/>
                  </a:lnTo>
                  <a:lnTo>
                    <a:pt x="3339" y="531"/>
                  </a:lnTo>
                  <a:lnTo>
                    <a:pt x="3343" y="529"/>
                  </a:lnTo>
                  <a:lnTo>
                    <a:pt x="3348" y="525"/>
                  </a:lnTo>
                  <a:lnTo>
                    <a:pt x="3353" y="521"/>
                  </a:lnTo>
                  <a:lnTo>
                    <a:pt x="3356" y="516"/>
                  </a:lnTo>
                  <a:lnTo>
                    <a:pt x="3358" y="510"/>
                  </a:lnTo>
                  <a:lnTo>
                    <a:pt x="3360" y="503"/>
                  </a:lnTo>
                  <a:lnTo>
                    <a:pt x="3360" y="495"/>
                  </a:lnTo>
                  <a:lnTo>
                    <a:pt x="3360" y="486"/>
                  </a:lnTo>
                  <a:lnTo>
                    <a:pt x="3358" y="475"/>
                  </a:lnTo>
                  <a:lnTo>
                    <a:pt x="3355" y="463"/>
                  </a:lnTo>
                  <a:lnTo>
                    <a:pt x="3354" y="449"/>
                  </a:lnTo>
                  <a:lnTo>
                    <a:pt x="3354" y="437"/>
                  </a:lnTo>
                  <a:lnTo>
                    <a:pt x="3354" y="428"/>
                  </a:lnTo>
                  <a:lnTo>
                    <a:pt x="3356" y="418"/>
                  </a:lnTo>
                  <a:lnTo>
                    <a:pt x="3358" y="413"/>
                  </a:lnTo>
                  <a:lnTo>
                    <a:pt x="3361" y="407"/>
                  </a:lnTo>
                  <a:lnTo>
                    <a:pt x="3365" y="403"/>
                  </a:lnTo>
                  <a:lnTo>
                    <a:pt x="3369" y="400"/>
                  </a:lnTo>
                  <a:lnTo>
                    <a:pt x="3373" y="399"/>
                  </a:lnTo>
                  <a:lnTo>
                    <a:pt x="3379" y="398"/>
                  </a:lnTo>
                  <a:lnTo>
                    <a:pt x="3389" y="398"/>
                  </a:lnTo>
                  <a:lnTo>
                    <a:pt x="3410" y="401"/>
                  </a:lnTo>
                  <a:lnTo>
                    <a:pt x="3431" y="403"/>
                  </a:lnTo>
                  <a:lnTo>
                    <a:pt x="3447" y="403"/>
                  </a:lnTo>
                  <a:lnTo>
                    <a:pt x="3461" y="401"/>
                  </a:lnTo>
                  <a:lnTo>
                    <a:pt x="3471" y="398"/>
                  </a:lnTo>
                  <a:lnTo>
                    <a:pt x="3479" y="392"/>
                  </a:lnTo>
                  <a:lnTo>
                    <a:pt x="3485" y="386"/>
                  </a:lnTo>
                  <a:lnTo>
                    <a:pt x="3491" y="379"/>
                  </a:lnTo>
                  <a:lnTo>
                    <a:pt x="3493" y="371"/>
                  </a:lnTo>
                  <a:lnTo>
                    <a:pt x="3499" y="356"/>
                  </a:lnTo>
                  <a:lnTo>
                    <a:pt x="3503" y="341"/>
                  </a:lnTo>
                  <a:lnTo>
                    <a:pt x="3507" y="335"/>
                  </a:lnTo>
                  <a:lnTo>
                    <a:pt x="3510" y="330"/>
                  </a:lnTo>
                  <a:lnTo>
                    <a:pt x="3516" y="326"/>
                  </a:lnTo>
                  <a:lnTo>
                    <a:pt x="3524" y="324"/>
                  </a:lnTo>
                  <a:lnTo>
                    <a:pt x="3538" y="320"/>
                  </a:lnTo>
                  <a:lnTo>
                    <a:pt x="3549" y="316"/>
                  </a:lnTo>
                  <a:lnTo>
                    <a:pt x="3561" y="310"/>
                  </a:lnTo>
                  <a:lnTo>
                    <a:pt x="3570" y="302"/>
                  </a:lnTo>
                  <a:lnTo>
                    <a:pt x="3579" y="294"/>
                  </a:lnTo>
                  <a:lnTo>
                    <a:pt x="3586" y="284"/>
                  </a:lnTo>
                  <a:lnTo>
                    <a:pt x="3593" y="274"/>
                  </a:lnTo>
                  <a:lnTo>
                    <a:pt x="3599" y="264"/>
                  </a:lnTo>
                  <a:lnTo>
                    <a:pt x="3602" y="254"/>
                  </a:lnTo>
                  <a:lnTo>
                    <a:pt x="3606" y="243"/>
                  </a:lnTo>
                  <a:lnTo>
                    <a:pt x="3607" y="233"/>
                  </a:lnTo>
                  <a:lnTo>
                    <a:pt x="3608" y="224"/>
                  </a:lnTo>
                  <a:lnTo>
                    <a:pt x="3607" y="216"/>
                  </a:lnTo>
                  <a:lnTo>
                    <a:pt x="3605" y="209"/>
                  </a:lnTo>
                  <a:lnTo>
                    <a:pt x="3602" y="203"/>
                  </a:lnTo>
                  <a:lnTo>
                    <a:pt x="3598" y="198"/>
                  </a:lnTo>
                  <a:lnTo>
                    <a:pt x="3578" y="208"/>
                  </a:lnTo>
                  <a:lnTo>
                    <a:pt x="3570" y="210"/>
                  </a:lnTo>
                  <a:lnTo>
                    <a:pt x="3562" y="212"/>
                  </a:lnTo>
                  <a:lnTo>
                    <a:pt x="3555" y="213"/>
                  </a:lnTo>
                  <a:lnTo>
                    <a:pt x="3548" y="213"/>
                  </a:lnTo>
                  <a:lnTo>
                    <a:pt x="3543" y="212"/>
                  </a:lnTo>
                  <a:lnTo>
                    <a:pt x="3537" y="211"/>
                  </a:lnTo>
                  <a:lnTo>
                    <a:pt x="3526" y="208"/>
                  </a:lnTo>
                  <a:lnTo>
                    <a:pt x="3518" y="202"/>
                  </a:lnTo>
                  <a:lnTo>
                    <a:pt x="3510" y="195"/>
                  </a:lnTo>
                  <a:lnTo>
                    <a:pt x="3503" y="187"/>
                  </a:lnTo>
                  <a:lnTo>
                    <a:pt x="3495" y="180"/>
                  </a:lnTo>
                  <a:lnTo>
                    <a:pt x="3488" y="173"/>
                  </a:lnTo>
                  <a:lnTo>
                    <a:pt x="3480" y="167"/>
                  </a:lnTo>
                  <a:lnTo>
                    <a:pt x="3470" y="164"/>
                  </a:lnTo>
                  <a:lnTo>
                    <a:pt x="3465" y="163"/>
                  </a:lnTo>
                  <a:lnTo>
                    <a:pt x="3460" y="162"/>
                  </a:lnTo>
                  <a:lnTo>
                    <a:pt x="3454" y="162"/>
                  </a:lnTo>
                  <a:lnTo>
                    <a:pt x="3447" y="163"/>
                  </a:lnTo>
                  <a:lnTo>
                    <a:pt x="3439" y="165"/>
                  </a:lnTo>
                  <a:lnTo>
                    <a:pt x="3432" y="167"/>
                  </a:lnTo>
                  <a:lnTo>
                    <a:pt x="3414" y="177"/>
                  </a:lnTo>
                  <a:lnTo>
                    <a:pt x="3406" y="180"/>
                  </a:lnTo>
                  <a:lnTo>
                    <a:pt x="3403" y="181"/>
                  </a:lnTo>
                  <a:lnTo>
                    <a:pt x="3402" y="181"/>
                  </a:lnTo>
                  <a:lnTo>
                    <a:pt x="3401" y="180"/>
                  </a:lnTo>
                  <a:lnTo>
                    <a:pt x="3401" y="178"/>
                  </a:lnTo>
                  <a:lnTo>
                    <a:pt x="3403" y="172"/>
                  </a:lnTo>
                  <a:lnTo>
                    <a:pt x="3412" y="154"/>
                  </a:lnTo>
                  <a:lnTo>
                    <a:pt x="3418" y="142"/>
                  </a:lnTo>
                  <a:lnTo>
                    <a:pt x="3423" y="128"/>
                  </a:lnTo>
                  <a:lnTo>
                    <a:pt x="3427" y="113"/>
                  </a:lnTo>
                  <a:lnTo>
                    <a:pt x="3429" y="97"/>
                  </a:lnTo>
                  <a:lnTo>
                    <a:pt x="3430" y="89"/>
                  </a:lnTo>
                  <a:lnTo>
                    <a:pt x="3429" y="81"/>
                  </a:lnTo>
                  <a:lnTo>
                    <a:pt x="3427" y="73"/>
                  </a:lnTo>
                  <a:lnTo>
                    <a:pt x="3425" y="65"/>
                  </a:lnTo>
                  <a:lnTo>
                    <a:pt x="3422" y="56"/>
                  </a:lnTo>
                  <a:lnTo>
                    <a:pt x="3417" y="48"/>
                  </a:lnTo>
                  <a:lnTo>
                    <a:pt x="3411" y="40"/>
                  </a:lnTo>
                  <a:lnTo>
                    <a:pt x="3404" y="32"/>
                  </a:lnTo>
                  <a:lnTo>
                    <a:pt x="3396" y="23"/>
                  </a:lnTo>
                  <a:lnTo>
                    <a:pt x="3387" y="15"/>
                  </a:lnTo>
                  <a:lnTo>
                    <a:pt x="3376" y="7"/>
                  </a:lnTo>
                  <a:lnTo>
                    <a:pt x="3363" y="0"/>
                  </a:lnTo>
                  <a:lnTo>
                    <a:pt x="3328" y="20"/>
                  </a:lnTo>
                  <a:lnTo>
                    <a:pt x="3296" y="37"/>
                  </a:lnTo>
                  <a:lnTo>
                    <a:pt x="3280" y="46"/>
                  </a:lnTo>
                  <a:lnTo>
                    <a:pt x="3265" y="56"/>
                  </a:lnTo>
                  <a:lnTo>
                    <a:pt x="3251" y="65"/>
                  </a:lnTo>
                  <a:lnTo>
                    <a:pt x="3237" y="75"/>
                  </a:lnTo>
                  <a:lnTo>
                    <a:pt x="3226" y="87"/>
                  </a:lnTo>
                  <a:lnTo>
                    <a:pt x="3214" y="101"/>
                  </a:lnTo>
                  <a:lnTo>
                    <a:pt x="3205" y="114"/>
                  </a:lnTo>
                  <a:lnTo>
                    <a:pt x="3196" y="131"/>
                  </a:lnTo>
                  <a:lnTo>
                    <a:pt x="3189" y="149"/>
                  </a:lnTo>
                  <a:lnTo>
                    <a:pt x="3185" y="169"/>
                  </a:lnTo>
                  <a:lnTo>
                    <a:pt x="3181" y="192"/>
                  </a:lnTo>
                  <a:lnTo>
                    <a:pt x="3179" y="217"/>
                  </a:lnTo>
                  <a:lnTo>
                    <a:pt x="3189" y="215"/>
                  </a:lnTo>
                  <a:lnTo>
                    <a:pt x="3201" y="212"/>
                  </a:lnTo>
                  <a:lnTo>
                    <a:pt x="3216" y="211"/>
                  </a:lnTo>
                  <a:lnTo>
                    <a:pt x="3233" y="211"/>
                  </a:lnTo>
                  <a:lnTo>
                    <a:pt x="3250" y="213"/>
                  </a:lnTo>
                  <a:lnTo>
                    <a:pt x="3259" y="216"/>
                  </a:lnTo>
                  <a:lnTo>
                    <a:pt x="3269" y="219"/>
                  </a:lnTo>
                  <a:lnTo>
                    <a:pt x="3277" y="223"/>
                  </a:lnTo>
                  <a:lnTo>
                    <a:pt x="3286" y="227"/>
                  </a:lnTo>
                  <a:lnTo>
                    <a:pt x="3284" y="259"/>
                  </a:lnTo>
                  <a:lnTo>
                    <a:pt x="3281" y="270"/>
                  </a:lnTo>
                  <a:lnTo>
                    <a:pt x="3280" y="274"/>
                  </a:lnTo>
                  <a:lnTo>
                    <a:pt x="3278" y="278"/>
                  </a:lnTo>
                  <a:lnTo>
                    <a:pt x="3274" y="281"/>
                  </a:lnTo>
                  <a:lnTo>
                    <a:pt x="3271" y="284"/>
                  </a:lnTo>
                  <a:lnTo>
                    <a:pt x="3267" y="286"/>
                  </a:lnTo>
                  <a:lnTo>
                    <a:pt x="3262" y="287"/>
                  </a:lnTo>
                  <a:lnTo>
                    <a:pt x="3248" y="289"/>
                  </a:lnTo>
                  <a:lnTo>
                    <a:pt x="3231" y="291"/>
                  </a:lnTo>
                  <a:lnTo>
                    <a:pt x="3224" y="289"/>
                  </a:lnTo>
                  <a:lnTo>
                    <a:pt x="3218" y="288"/>
                  </a:lnTo>
                  <a:lnTo>
                    <a:pt x="3204" y="282"/>
                  </a:lnTo>
                  <a:lnTo>
                    <a:pt x="3190" y="274"/>
                  </a:lnTo>
                  <a:lnTo>
                    <a:pt x="3173" y="268"/>
                  </a:lnTo>
                  <a:lnTo>
                    <a:pt x="3163" y="265"/>
                  </a:lnTo>
                  <a:lnTo>
                    <a:pt x="3152" y="263"/>
                  </a:lnTo>
                  <a:lnTo>
                    <a:pt x="3141" y="261"/>
                  </a:lnTo>
                  <a:lnTo>
                    <a:pt x="3128" y="261"/>
                  </a:lnTo>
                  <a:lnTo>
                    <a:pt x="3114" y="262"/>
                  </a:lnTo>
                  <a:lnTo>
                    <a:pt x="3099" y="264"/>
                  </a:lnTo>
                  <a:lnTo>
                    <a:pt x="3083" y="269"/>
                  </a:lnTo>
                  <a:lnTo>
                    <a:pt x="3065" y="276"/>
                  </a:lnTo>
                  <a:lnTo>
                    <a:pt x="3041" y="300"/>
                  </a:lnTo>
                  <a:lnTo>
                    <a:pt x="3016" y="323"/>
                  </a:lnTo>
                  <a:lnTo>
                    <a:pt x="2990" y="343"/>
                  </a:lnTo>
                  <a:lnTo>
                    <a:pt x="2964" y="364"/>
                  </a:lnTo>
                  <a:lnTo>
                    <a:pt x="2936" y="383"/>
                  </a:lnTo>
                  <a:lnTo>
                    <a:pt x="2909" y="401"/>
                  </a:lnTo>
                  <a:lnTo>
                    <a:pt x="2854" y="438"/>
                  </a:lnTo>
                  <a:lnTo>
                    <a:pt x="2827" y="455"/>
                  </a:lnTo>
                  <a:lnTo>
                    <a:pt x="2800" y="474"/>
                  </a:lnTo>
                  <a:lnTo>
                    <a:pt x="2774" y="493"/>
                  </a:lnTo>
                  <a:lnTo>
                    <a:pt x="2748" y="514"/>
                  </a:lnTo>
                  <a:lnTo>
                    <a:pt x="2723" y="535"/>
                  </a:lnTo>
                  <a:lnTo>
                    <a:pt x="2700" y="558"/>
                  </a:lnTo>
                  <a:lnTo>
                    <a:pt x="2678" y="583"/>
                  </a:lnTo>
                  <a:lnTo>
                    <a:pt x="2657" y="611"/>
                  </a:lnTo>
                  <a:lnTo>
                    <a:pt x="2646" y="628"/>
                  </a:lnTo>
                  <a:lnTo>
                    <a:pt x="2635" y="647"/>
                  </a:lnTo>
                  <a:lnTo>
                    <a:pt x="2615" y="692"/>
                  </a:lnTo>
                  <a:lnTo>
                    <a:pt x="2593" y="737"/>
                  </a:lnTo>
                  <a:lnTo>
                    <a:pt x="2581" y="759"/>
                  </a:lnTo>
                  <a:lnTo>
                    <a:pt x="2569" y="779"/>
                  </a:lnTo>
                  <a:lnTo>
                    <a:pt x="2549" y="809"/>
                  </a:lnTo>
                  <a:lnTo>
                    <a:pt x="2532" y="835"/>
                  </a:lnTo>
                  <a:lnTo>
                    <a:pt x="2502" y="880"/>
                  </a:lnTo>
                  <a:lnTo>
                    <a:pt x="2492" y="897"/>
                  </a:lnTo>
                  <a:lnTo>
                    <a:pt x="2486" y="912"/>
                  </a:lnTo>
                  <a:lnTo>
                    <a:pt x="2485" y="918"/>
                  </a:lnTo>
                  <a:lnTo>
                    <a:pt x="2485" y="923"/>
                  </a:lnTo>
                  <a:lnTo>
                    <a:pt x="2486" y="927"/>
                  </a:lnTo>
                  <a:lnTo>
                    <a:pt x="2488" y="931"/>
                  </a:lnTo>
                  <a:lnTo>
                    <a:pt x="2508" y="943"/>
                  </a:lnTo>
                  <a:lnTo>
                    <a:pt x="2523" y="952"/>
                  </a:lnTo>
                  <a:lnTo>
                    <a:pt x="2535" y="957"/>
                  </a:lnTo>
                  <a:lnTo>
                    <a:pt x="2547" y="958"/>
                  </a:lnTo>
                  <a:lnTo>
                    <a:pt x="2557" y="958"/>
                  </a:lnTo>
                  <a:lnTo>
                    <a:pt x="2569" y="958"/>
                  </a:lnTo>
                  <a:lnTo>
                    <a:pt x="2584" y="958"/>
                  </a:lnTo>
                  <a:lnTo>
                    <a:pt x="2602" y="959"/>
                  </a:lnTo>
                  <a:lnTo>
                    <a:pt x="2610" y="956"/>
                  </a:lnTo>
                  <a:lnTo>
                    <a:pt x="2618" y="955"/>
                  </a:lnTo>
                  <a:lnTo>
                    <a:pt x="2625" y="955"/>
                  </a:lnTo>
                  <a:lnTo>
                    <a:pt x="2631" y="957"/>
                  </a:lnTo>
                  <a:lnTo>
                    <a:pt x="2635" y="960"/>
                  </a:lnTo>
                  <a:lnTo>
                    <a:pt x="2640" y="965"/>
                  </a:lnTo>
                  <a:lnTo>
                    <a:pt x="2645" y="971"/>
                  </a:lnTo>
                  <a:lnTo>
                    <a:pt x="2647" y="977"/>
                  </a:lnTo>
                  <a:lnTo>
                    <a:pt x="2652" y="990"/>
                  </a:lnTo>
                  <a:lnTo>
                    <a:pt x="2655" y="1002"/>
                  </a:lnTo>
                  <a:lnTo>
                    <a:pt x="2657" y="1015"/>
                  </a:lnTo>
                  <a:lnTo>
                    <a:pt x="2653" y="1018"/>
                  </a:lnTo>
                  <a:lnTo>
                    <a:pt x="2650" y="1023"/>
                  </a:lnTo>
                  <a:lnTo>
                    <a:pt x="2648" y="1032"/>
                  </a:lnTo>
                  <a:lnTo>
                    <a:pt x="2646" y="1041"/>
                  </a:lnTo>
                  <a:lnTo>
                    <a:pt x="2642" y="1049"/>
                  </a:lnTo>
                  <a:lnTo>
                    <a:pt x="2640" y="1053"/>
                  </a:lnTo>
                  <a:lnTo>
                    <a:pt x="2637" y="1055"/>
                  </a:lnTo>
                  <a:lnTo>
                    <a:pt x="2632" y="1057"/>
                  </a:lnTo>
                  <a:lnTo>
                    <a:pt x="2626" y="1057"/>
                  </a:lnTo>
                  <a:lnTo>
                    <a:pt x="2618" y="1057"/>
                  </a:lnTo>
                  <a:lnTo>
                    <a:pt x="2609" y="1056"/>
                  </a:lnTo>
                  <a:lnTo>
                    <a:pt x="2597" y="1053"/>
                  </a:lnTo>
                  <a:lnTo>
                    <a:pt x="2584" y="1048"/>
                  </a:lnTo>
                  <a:lnTo>
                    <a:pt x="2578" y="1056"/>
                  </a:lnTo>
                  <a:lnTo>
                    <a:pt x="2572" y="1063"/>
                  </a:lnTo>
                  <a:lnTo>
                    <a:pt x="2565" y="1069"/>
                  </a:lnTo>
                  <a:lnTo>
                    <a:pt x="2560" y="1073"/>
                  </a:lnTo>
                  <a:lnTo>
                    <a:pt x="2553" y="1077"/>
                  </a:lnTo>
                  <a:lnTo>
                    <a:pt x="2547" y="1079"/>
                  </a:lnTo>
                  <a:lnTo>
                    <a:pt x="2540" y="1080"/>
                  </a:lnTo>
                  <a:lnTo>
                    <a:pt x="2533" y="1080"/>
                  </a:lnTo>
                  <a:lnTo>
                    <a:pt x="2525" y="1080"/>
                  </a:lnTo>
                  <a:lnTo>
                    <a:pt x="2518" y="1079"/>
                  </a:lnTo>
                  <a:lnTo>
                    <a:pt x="2503" y="1074"/>
                  </a:lnTo>
                  <a:lnTo>
                    <a:pt x="2488" y="1068"/>
                  </a:lnTo>
                  <a:lnTo>
                    <a:pt x="2473" y="1058"/>
                  </a:lnTo>
                  <a:lnTo>
                    <a:pt x="2467" y="1056"/>
                  </a:lnTo>
                  <a:lnTo>
                    <a:pt x="2464" y="1056"/>
                  </a:lnTo>
                  <a:lnTo>
                    <a:pt x="2462" y="1057"/>
                  </a:lnTo>
                  <a:lnTo>
                    <a:pt x="2459" y="1061"/>
                  </a:lnTo>
                  <a:lnTo>
                    <a:pt x="2459" y="1065"/>
                  </a:lnTo>
                  <a:lnTo>
                    <a:pt x="2459" y="1072"/>
                  </a:lnTo>
                  <a:lnTo>
                    <a:pt x="2461" y="1088"/>
                  </a:lnTo>
                  <a:lnTo>
                    <a:pt x="2463" y="1108"/>
                  </a:lnTo>
                  <a:lnTo>
                    <a:pt x="2464" y="1130"/>
                  </a:lnTo>
                  <a:lnTo>
                    <a:pt x="2464" y="1141"/>
                  </a:lnTo>
                  <a:lnTo>
                    <a:pt x="2463" y="1153"/>
                  </a:lnTo>
                  <a:lnTo>
                    <a:pt x="2462" y="1164"/>
                  </a:lnTo>
                  <a:lnTo>
                    <a:pt x="2458" y="1176"/>
                  </a:lnTo>
                  <a:lnTo>
                    <a:pt x="2455" y="1187"/>
                  </a:lnTo>
                  <a:lnTo>
                    <a:pt x="2448" y="1198"/>
                  </a:lnTo>
                  <a:lnTo>
                    <a:pt x="2441" y="1207"/>
                  </a:lnTo>
                  <a:lnTo>
                    <a:pt x="2433" y="1216"/>
                  </a:lnTo>
                  <a:lnTo>
                    <a:pt x="2413" y="1232"/>
                  </a:lnTo>
                  <a:lnTo>
                    <a:pt x="2393" y="1248"/>
                  </a:lnTo>
                  <a:lnTo>
                    <a:pt x="2383" y="1257"/>
                  </a:lnTo>
                  <a:lnTo>
                    <a:pt x="2373" y="1267"/>
                  </a:lnTo>
                  <a:lnTo>
                    <a:pt x="2365" y="1276"/>
                  </a:lnTo>
                  <a:lnTo>
                    <a:pt x="2357" y="1287"/>
                  </a:lnTo>
                  <a:lnTo>
                    <a:pt x="2350" y="1299"/>
                  </a:lnTo>
                  <a:lnTo>
                    <a:pt x="2345" y="1312"/>
                  </a:lnTo>
                  <a:lnTo>
                    <a:pt x="2342" y="1325"/>
                  </a:lnTo>
                  <a:lnTo>
                    <a:pt x="2341" y="1342"/>
                  </a:lnTo>
                  <a:lnTo>
                    <a:pt x="2342" y="1350"/>
                  </a:lnTo>
                  <a:lnTo>
                    <a:pt x="2342" y="1354"/>
                  </a:lnTo>
                  <a:lnTo>
                    <a:pt x="2344" y="1360"/>
                  </a:lnTo>
                  <a:lnTo>
                    <a:pt x="2350" y="1377"/>
                  </a:lnTo>
                  <a:lnTo>
                    <a:pt x="2358" y="1393"/>
                  </a:lnTo>
                  <a:lnTo>
                    <a:pt x="2367" y="1409"/>
                  </a:lnTo>
                  <a:lnTo>
                    <a:pt x="2378" y="1424"/>
                  </a:lnTo>
                  <a:lnTo>
                    <a:pt x="2388" y="1439"/>
                  </a:lnTo>
                  <a:lnTo>
                    <a:pt x="2400" y="1451"/>
                  </a:lnTo>
                  <a:lnTo>
                    <a:pt x="2409" y="1462"/>
                  </a:lnTo>
                  <a:lnTo>
                    <a:pt x="2418" y="1470"/>
                  </a:lnTo>
                  <a:lnTo>
                    <a:pt x="2426" y="1485"/>
                  </a:lnTo>
                  <a:lnTo>
                    <a:pt x="2429" y="1495"/>
                  </a:lnTo>
                  <a:lnTo>
                    <a:pt x="2429" y="1498"/>
                  </a:lnTo>
                  <a:lnTo>
                    <a:pt x="2428" y="1499"/>
                  </a:lnTo>
                  <a:lnTo>
                    <a:pt x="2426" y="1499"/>
                  </a:lnTo>
                  <a:lnTo>
                    <a:pt x="2424" y="1499"/>
                  </a:lnTo>
                  <a:lnTo>
                    <a:pt x="2416" y="1496"/>
                  </a:lnTo>
                  <a:lnTo>
                    <a:pt x="2405" y="1489"/>
                  </a:lnTo>
                  <a:lnTo>
                    <a:pt x="2378" y="1470"/>
                  </a:lnTo>
                  <a:lnTo>
                    <a:pt x="2362" y="1461"/>
                  </a:lnTo>
                  <a:lnTo>
                    <a:pt x="2344" y="1451"/>
                  </a:lnTo>
                  <a:lnTo>
                    <a:pt x="2328" y="1443"/>
                  </a:lnTo>
                  <a:lnTo>
                    <a:pt x="2311" y="1436"/>
                  </a:lnTo>
                  <a:lnTo>
                    <a:pt x="2303" y="1434"/>
                  </a:lnTo>
                  <a:lnTo>
                    <a:pt x="2295" y="1432"/>
                  </a:lnTo>
                  <a:lnTo>
                    <a:pt x="2288" y="1431"/>
                  </a:lnTo>
                  <a:lnTo>
                    <a:pt x="2280" y="1431"/>
                  </a:lnTo>
                  <a:lnTo>
                    <a:pt x="2274" y="1432"/>
                  </a:lnTo>
                  <a:lnTo>
                    <a:pt x="2267" y="1435"/>
                  </a:lnTo>
                  <a:lnTo>
                    <a:pt x="2261" y="1439"/>
                  </a:lnTo>
                  <a:lnTo>
                    <a:pt x="2257" y="1444"/>
                  </a:lnTo>
                  <a:lnTo>
                    <a:pt x="2250" y="1451"/>
                  </a:lnTo>
                  <a:lnTo>
                    <a:pt x="2244" y="1455"/>
                  </a:lnTo>
                  <a:lnTo>
                    <a:pt x="2240" y="1458"/>
                  </a:lnTo>
                  <a:lnTo>
                    <a:pt x="2236" y="1458"/>
                  </a:lnTo>
                  <a:lnTo>
                    <a:pt x="2234" y="1455"/>
                  </a:lnTo>
                  <a:lnTo>
                    <a:pt x="2230" y="1452"/>
                  </a:lnTo>
                  <a:lnTo>
                    <a:pt x="2223" y="1442"/>
                  </a:lnTo>
                  <a:lnTo>
                    <a:pt x="2219" y="1435"/>
                  </a:lnTo>
                  <a:lnTo>
                    <a:pt x="2212" y="1428"/>
                  </a:lnTo>
                  <a:lnTo>
                    <a:pt x="2205" y="1421"/>
                  </a:lnTo>
                  <a:lnTo>
                    <a:pt x="2195" y="1413"/>
                  </a:lnTo>
                  <a:lnTo>
                    <a:pt x="2183" y="1406"/>
                  </a:lnTo>
                  <a:lnTo>
                    <a:pt x="2169" y="1400"/>
                  </a:lnTo>
                  <a:lnTo>
                    <a:pt x="2152" y="1394"/>
                  </a:lnTo>
                  <a:lnTo>
                    <a:pt x="2131" y="1390"/>
                  </a:lnTo>
                  <a:lnTo>
                    <a:pt x="2121" y="1389"/>
                  </a:lnTo>
                  <a:lnTo>
                    <a:pt x="2112" y="1388"/>
                  </a:lnTo>
                  <a:lnTo>
                    <a:pt x="2101" y="1388"/>
                  </a:lnTo>
                  <a:lnTo>
                    <a:pt x="2092" y="1389"/>
                  </a:lnTo>
                  <a:lnTo>
                    <a:pt x="2083" y="1391"/>
                  </a:lnTo>
                  <a:lnTo>
                    <a:pt x="2074" y="1393"/>
                  </a:lnTo>
                  <a:lnTo>
                    <a:pt x="2056" y="1399"/>
                  </a:lnTo>
                  <a:lnTo>
                    <a:pt x="2040" y="1408"/>
                  </a:lnTo>
                  <a:lnTo>
                    <a:pt x="2025" y="1419"/>
                  </a:lnTo>
                  <a:lnTo>
                    <a:pt x="2012" y="1430"/>
                  </a:lnTo>
                  <a:lnTo>
                    <a:pt x="1999" y="1444"/>
                  </a:lnTo>
                  <a:lnTo>
                    <a:pt x="1987" y="1458"/>
                  </a:lnTo>
                  <a:lnTo>
                    <a:pt x="1977" y="1473"/>
                  </a:lnTo>
                  <a:lnTo>
                    <a:pt x="1968" y="1487"/>
                  </a:lnTo>
                  <a:lnTo>
                    <a:pt x="1961" y="1502"/>
                  </a:lnTo>
                  <a:lnTo>
                    <a:pt x="1955" y="1515"/>
                  </a:lnTo>
                  <a:lnTo>
                    <a:pt x="1952" y="1529"/>
                  </a:lnTo>
                  <a:lnTo>
                    <a:pt x="1949" y="1541"/>
                  </a:lnTo>
                  <a:lnTo>
                    <a:pt x="1948" y="1551"/>
                  </a:lnTo>
                  <a:lnTo>
                    <a:pt x="1947" y="1567"/>
                  </a:lnTo>
                  <a:lnTo>
                    <a:pt x="1944" y="1590"/>
                  </a:lnTo>
                  <a:lnTo>
                    <a:pt x="1941" y="1603"/>
                  </a:lnTo>
                  <a:lnTo>
                    <a:pt x="1937" y="1617"/>
                  </a:lnTo>
                  <a:lnTo>
                    <a:pt x="1932" y="1629"/>
                  </a:lnTo>
                  <a:lnTo>
                    <a:pt x="1926" y="1643"/>
                  </a:lnTo>
                  <a:lnTo>
                    <a:pt x="1918" y="1655"/>
                  </a:lnTo>
                  <a:lnTo>
                    <a:pt x="1909" y="1665"/>
                  </a:lnTo>
                  <a:lnTo>
                    <a:pt x="1905" y="1670"/>
                  </a:lnTo>
                  <a:lnTo>
                    <a:pt x="1899" y="1673"/>
                  </a:lnTo>
                  <a:lnTo>
                    <a:pt x="1893" y="1676"/>
                  </a:lnTo>
                  <a:lnTo>
                    <a:pt x="1886" y="1679"/>
                  </a:lnTo>
                  <a:lnTo>
                    <a:pt x="1879" y="1681"/>
                  </a:lnTo>
                  <a:lnTo>
                    <a:pt x="1871" y="1682"/>
                  </a:lnTo>
                  <a:lnTo>
                    <a:pt x="1864" y="1682"/>
                  </a:lnTo>
                  <a:lnTo>
                    <a:pt x="1855" y="1681"/>
                  </a:lnTo>
                  <a:lnTo>
                    <a:pt x="1846" y="1680"/>
                  </a:lnTo>
                  <a:lnTo>
                    <a:pt x="1837" y="1676"/>
                  </a:lnTo>
                  <a:lnTo>
                    <a:pt x="1826" y="1673"/>
                  </a:lnTo>
                  <a:lnTo>
                    <a:pt x="1816" y="1668"/>
                  </a:lnTo>
                  <a:lnTo>
                    <a:pt x="1799" y="1672"/>
                  </a:lnTo>
                  <a:lnTo>
                    <a:pt x="1784" y="1676"/>
                  </a:lnTo>
                  <a:lnTo>
                    <a:pt x="1770" y="1682"/>
                  </a:lnTo>
                  <a:lnTo>
                    <a:pt x="1757" y="1687"/>
                  </a:lnTo>
                  <a:lnTo>
                    <a:pt x="1735" y="1698"/>
                  </a:lnTo>
                  <a:lnTo>
                    <a:pt x="1718" y="1709"/>
                  </a:lnTo>
                  <a:lnTo>
                    <a:pt x="1705" y="1717"/>
                  </a:lnTo>
                  <a:lnTo>
                    <a:pt x="1697" y="1720"/>
                  </a:lnTo>
                  <a:lnTo>
                    <a:pt x="1694" y="1720"/>
                  </a:lnTo>
                  <a:lnTo>
                    <a:pt x="1692" y="1720"/>
                  </a:lnTo>
                  <a:lnTo>
                    <a:pt x="1690" y="1717"/>
                  </a:lnTo>
                  <a:lnTo>
                    <a:pt x="1690" y="1712"/>
                  </a:lnTo>
                  <a:lnTo>
                    <a:pt x="1692" y="1700"/>
                  </a:lnTo>
                  <a:lnTo>
                    <a:pt x="1694" y="1686"/>
                  </a:lnTo>
                  <a:lnTo>
                    <a:pt x="1695" y="1671"/>
                  </a:lnTo>
                  <a:lnTo>
                    <a:pt x="1695" y="1665"/>
                  </a:lnTo>
                  <a:lnTo>
                    <a:pt x="1694" y="1659"/>
                  </a:lnTo>
                  <a:lnTo>
                    <a:pt x="1690" y="1653"/>
                  </a:lnTo>
                  <a:lnTo>
                    <a:pt x="1685" y="1650"/>
                  </a:lnTo>
                  <a:lnTo>
                    <a:pt x="1678" y="1649"/>
                  </a:lnTo>
                  <a:lnTo>
                    <a:pt x="1669" y="1648"/>
                  </a:lnTo>
                  <a:lnTo>
                    <a:pt x="1657" y="1650"/>
                  </a:lnTo>
                  <a:lnTo>
                    <a:pt x="1642" y="1653"/>
                  </a:lnTo>
                  <a:lnTo>
                    <a:pt x="1624" y="1659"/>
                  </a:lnTo>
                  <a:lnTo>
                    <a:pt x="1602" y="1668"/>
                  </a:lnTo>
                  <a:lnTo>
                    <a:pt x="1594" y="1672"/>
                  </a:lnTo>
                  <a:lnTo>
                    <a:pt x="1586" y="1675"/>
                  </a:lnTo>
                  <a:lnTo>
                    <a:pt x="1579" y="1680"/>
                  </a:lnTo>
                  <a:lnTo>
                    <a:pt x="1573" y="1686"/>
                  </a:lnTo>
                  <a:lnTo>
                    <a:pt x="1568" y="1690"/>
                  </a:lnTo>
                  <a:lnTo>
                    <a:pt x="1564" y="1697"/>
                  </a:lnTo>
                  <a:lnTo>
                    <a:pt x="1562" y="1703"/>
                  </a:lnTo>
                  <a:lnTo>
                    <a:pt x="1559" y="1710"/>
                  </a:lnTo>
                  <a:lnTo>
                    <a:pt x="1557" y="1724"/>
                  </a:lnTo>
                  <a:lnTo>
                    <a:pt x="1557" y="1739"/>
                  </a:lnTo>
                  <a:lnTo>
                    <a:pt x="1558" y="1754"/>
                  </a:lnTo>
                  <a:lnTo>
                    <a:pt x="1562" y="1770"/>
                  </a:lnTo>
                  <a:lnTo>
                    <a:pt x="1567" y="1800"/>
                  </a:lnTo>
                  <a:lnTo>
                    <a:pt x="1571" y="1813"/>
                  </a:lnTo>
                  <a:lnTo>
                    <a:pt x="1572" y="1826"/>
                  </a:lnTo>
                  <a:lnTo>
                    <a:pt x="1573" y="1838"/>
                  </a:lnTo>
                  <a:lnTo>
                    <a:pt x="1572" y="1843"/>
                  </a:lnTo>
                  <a:lnTo>
                    <a:pt x="1571" y="1847"/>
                  </a:lnTo>
                  <a:lnTo>
                    <a:pt x="1568" y="1851"/>
                  </a:lnTo>
                  <a:lnTo>
                    <a:pt x="1566" y="1855"/>
                  </a:lnTo>
                  <a:lnTo>
                    <a:pt x="1563" y="1857"/>
                  </a:lnTo>
                  <a:lnTo>
                    <a:pt x="1558" y="1860"/>
                  </a:lnTo>
                  <a:lnTo>
                    <a:pt x="1557" y="1861"/>
                  </a:lnTo>
                  <a:lnTo>
                    <a:pt x="1556" y="1860"/>
                  </a:lnTo>
                  <a:lnTo>
                    <a:pt x="1553" y="1850"/>
                  </a:lnTo>
                  <a:lnTo>
                    <a:pt x="1548" y="1816"/>
                  </a:lnTo>
                  <a:lnTo>
                    <a:pt x="1544" y="1797"/>
                  </a:lnTo>
                  <a:lnTo>
                    <a:pt x="1540" y="1782"/>
                  </a:lnTo>
                  <a:lnTo>
                    <a:pt x="1537" y="1778"/>
                  </a:lnTo>
                  <a:lnTo>
                    <a:pt x="1535" y="1774"/>
                  </a:lnTo>
                  <a:lnTo>
                    <a:pt x="1532" y="1773"/>
                  </a:lnTo>
                  <a:lnTo>
                    <a:pt x="1528" y="1775"/>
                  </a:lnTo>
                  <a:lnTo>
                    <a:pt x="1517" y="1786"/>
                  </a:lnTo>
                  <a:lnTo>
                    <a:pt x="1504" y="1795"/>
                  </a:lnTo>
                  <a:lnTo>
                    <a:pt x="1491" y="1805"/>
                  </a:lnTo>
                  <a:lnTo>
                    <a:pt x="1478" y="1816"/>
                  </a:lnTo>
                  <a:lnTo>
                    <a:pt x="1473" y="1812"/>
                  </a:lnTo>
                  <a:lnTo>
                    <a:pt x="1471" y="1808"/>
                  </a:lnTo>
                  <a:lnTo>
                    <a:pt x="1471" y="1804"/>
                  </a:lnTo>
                  <a:lnTo>
                    <a:pt x="1473" y="1801"/>
                  </a:lnTo>
                  <a:lnTo>
                    <a:pt x="1475" y="1797"/>
                  </a:lnTo>
                  <a:lnTo>
                    <a:pt x="1479" y="1793"/>
                  </a:lnTo>
                  <a:lnTo>
                    <a:pt x="1488" y="1785"/>
                  </a:lnTo>
                  <a:lnTo>
                    <a:pt x="1498" y="1775"/>
                  </a:lnTo>
                  <a:lnTo>
                    <a:pt x="1503" y="1770"/>
                  </a:lnTo>
                  <a:lnTo>
                    <a:pt x="1506" y="1765"/>
                  </a:lnTo>
                  <a:lnTo>
                    <a:pt x="1509" y="1759"/>
                  </a:lnTo>
                  <a:lnTo>
                    <a:pt x="1510" y="1754"/>
                  </a:lnTo>
                  <a:lnTo>
                    <a:pt x="1510" y="1748"/>
                  </a:lnTo>
                  <a:lnTo>
                    <a:pt x="1507" y="1742"/>
                  </a:lnTo>
                  <a:lnTo>
                    <a:pt x="1494" y="1746"/>
                  </a:lnTo>
                  <a:lnTo>
                    <a:pt x="1481" y="1751"/>
                  </a:lnTo>
                  <a:lnTo>
                    <a:pt x="1467" y="1758"/>
                  </a:lnTo>
                  <a:lnTo>
                    <a:pt x="1453" y="1767"/>
                  </a:lnTo>
                  <a:lnTo>
                    <a:pt x="1426" y="1787"/>
                  </a:lnTo>
                  <a:lnTo>
                    <a:pt x="1397" y="1808"/>
                  </a:lnTo>
                  <a:lnTo>
                    <a:pt x="1382" y="1818"/>
                  </a:lnTo>
                  <a:lnTo>
                    <a:pt x="1367" y="1827"/>
                  </a:lnTo>
                  <a:lnTo>
                    <a:pt x="1352" y="1836"/>
                  </a:lnTo>
                  <a:lnTo>
                    <a:pt x="1337" y="1843"/>
                  </a:lnTo>
                  <a:lnTo>
                    <a:pt x="1322" y="1849"/>
                  </a:lnTo>
                  <a:lnTo>
                    <a:pt x="1307" y="1853"/>
                  </a:lnTo>
                  <a:lnTo>
                    <a:pt x="1291" y="1854"/>
                  </a:lnTo>
                  <a:lnTo>
                    <a:pt x="1283" y="1854"/>
                  </a:lnTo>
                  <a:lnTo>
                    <a:pt x="1275" y="1853"/>
                  </a:lnTo>
                  <a:lnTo>
                    <a:pt x="1289" y="1864"/>
                  </a:lnTo>
                  <a:lnTo>
                    <a:pt x="1299" y="1874"/>
                  </a:lnTo>
                  <a:lnTo>
                    <a:pt x="1306" y="1884"/>
                  </a:lnTo>
                  <a:lnTo>
                    <a:pt x="1311" y="1892"/>
                  </a:lnTo>
                  <a:lnTo>
                    <a:pt x="1312" y="1899"/>
                  </a:lnTo>
                  <a:lnTo>
                    <a:pt x="1311" y="1904"/>
                  </a:lnTo>
                  <a:lnTo>
                    <a:pt x="1308" y="1910"/>
                  </a:lnTo>
                  <a:lnTo>
                    <a:pt x="1305" y="1917"/>
                  </a:lnTo>
                  <a:lnTo>
                    <a:pt x="1293" y="1930"/>
                  </a:lnTo>
                  <a:lnTo>
                    <a:pt x="1288" y="1938"/>
                  </a:lnTo>
                  <a:lnTo>
                    <a:pt x="1281" y="1947"/>
                  </a:lnTo>
                  <a:lnTo>
                    <a:pt x="1275" y="1959"/>
                  </a:lnTo>
                  <a:lnTo>
                    <a:pt x="1270" y="1971"/>
                  </a:lnTo>
                  <a:lnTo>
                    <a:pt x="1267" y="1986"/>
                  </a:lnTo>
                  <a:lnTo>
                    <a:pt x="1265" y="2003"/>
                  </a:lnTo>
                  <a:lnTo>
                    <a:pt x="1276" y="2002"/>
                  </a:lnTo>
                  <a:lnTo>
                    <a:pt x="1286" y="2000"/>
                  </a:lnTo>
                  <a:lnTo>
                    <a:pt x="1294" y="1996"/>
                  </a:lnTo>
                  <a:lnTo>
                    <a:pt x="1301" y="1992"/>
                  </a:lnTo>
                  <a:lnTo>
                    <a:pt x="1306" y="1986"/>
                  </a:lnTo>
                  <a:lnTo>
                    <a:pt x="1311" y="1982"/>
                  </a:lnTo>
                  <a:lnTo>
                    <a:pt x="1318" y="1973"/>
                  </a:lnTo>
                  <a:lnTo>
                    <a:pt x="1320" y="1972"/>
                  </a:lnTo>
                  <a:lnTo>
                    <a:pt x="1322" y="1972"/>
                  </a:lnTo>
                  <a:lnTo>
                    <a:pt x="1324" y="1975"/>
                  </a:lnTo>
                  <a:lnTo>
                    <a:pt x="1327" y="1980"/>
                  </a:lnTo>
                  <a:lnTo>
                    <a:pt x="1334" y="2003"/>
                  </a:lnTo>
                  <a:lnTo>
                    <a:pt x="1345" y="2044"/>
                  </a:lnTo>
                  <a:lnTo>
                    <a:pt x="1360" y="2049"/>
                  </a:lnTo>
                  <a:lnTo>
                    <a:pt x="1373" y="2055"/>
                  </a:lnTo>
                  <a:lnTo>
                    <a:pt x="1382" y="2061"/>
                  </a:lnTo>
                  <a:lnTo>
                    <a:pt x="1388" y="2066"/>
                  </a:lnTo>
                  <a:lnTo>
                    <a:pt x="1392" y="2071"/>
                  </a:lnTo>
                  <a:lnTo>
                    <a:pt x="1395" y="2076"/>
                  </a:lnTo>
                  <a:lnTo>
                    <a:pt x="1393" y="2081"/>
                  </a:lnTo>
                  <a:lnTo>
                    <a:pt x="1391" y="2085"/>
                  </a:lnTo>
                  <a:lnTo>
                    <a:pt x="1388" y="2089"/>
                  </a:lnTo>
                  <a:lnTo>
                    <a:pt x="1382" y="2091"/>
                  </a:lnTo>
                  <a:lnTo>
                    <a:pt x="1374" y="2093"/>
                  </a:lnTo>
                  <a:lnTo>
                    <a:pt x="1366" y="2094"/>
                  </a:lnTo>
                  <a:lnTo>
                    <a:pt x="1355" y="2094"/>
                  </a:lnTo>
                  <a:lnTo>
                    <a:pt x="1344" y="2093"/>
                  </a:lnTo>
                  <a:lnTo>
                    <a:pt x="1332" y="2091"/>
                  </a:lnTo>
                  <a:lnTo>
                    <a:pt x="1320" y="2087"/>
                  </a:lnTo>
                  <a:lnTo>
                    <a:pt x="1315" y="2092"/>
                  </a:lnTo>
                  <a:lnTo>
                    <a:pt x="1312" y="2097"/>
                  </a:lnTo>
                  <a:lnTo>
                    <a:pt x="1308" y="2101"/>
                  </a:lnTo>
                  <a:lnTo>
                    <a:pt x="1307" y="2106"/>
                  </a:lnTo>
                  <a:lnTo>
                    <a:pt x="1306" y="2110"/>
                  </a:lnTo>
                  <a:lnTo>
                    <a:pt x="1306" y="2115"/>
                  </a:lnTo>
                  <a:lnTo>
                    <a:pt x="1308" y="2125"/>
                  </a:lnTo>
                  <a:lnTo>
                    <a:pt x="1313" y="2135"/>
                  </a:lnTo>
                  <a:lnTo>
                    <a:pt x="1318" y="2143"/>
                  </a:lnTo>
                  <a:lnTo>
                    <a:pt x="1330" y="2158"/>
                  </a:lnTo>
                  <a:lnTo>
                    <a:pt x="1338" y="2170"/>
                  </a:lnTo>
                  <a:lnTo>
                    <a:pt x="1341" y="2174"/>
                  </a:lnTo>
                  <a:lnTo>
                    <a:pt x="1341" y="2175"/>
                  </a:lnTo>
                  <a:lnTo>
                    <a:pt x="1339" y="2176"/>
                  </a:lnTo>
                  <a:lnTo>
                    <a:pt x="1335" y="2177"/>
                  </a:lnTo>
                  <a:lnTo>
                    <a:pt x="1326" y="2176"/>
                  </a:lnTo>
                  <a:lnTo>
                    <a:pt x="1313" y="2174"/>
                  </a:lnTo>
                  <a:lnTo>
                    <a:pt x="1293" y="2168"/>
                  </a:lnTo>
                  <a:lnTo>
                    <a:pt x="1260" y="2168"/>
                  </a:lnTo>
                  <a:lnTo>
                    <a:pt x="1238" y="2167"/>
                  </a:lnTo>
                  <a:lnTo>
                    <a:pt x="1230" y="2167"/>
                  </a:lnTo>
                  <a:lnTo>
                    <a:pt x="1223" y="2168"/>
                  </a:lnTo>
                  <a:lnTo>
                    <a:pt x="1219" y="2169"/>
                  </a:lnTo>
                  <a:lnTo>
                    <a:pt x="1215" y="2171"/>
                  </a:lnTo>
                  <a:lnTo>
                    <a:pt x="1210" y="2175"/>
                  </a:lnTo>
                  <a:lnTo>
                    <a:pt x="1207" y="2180"/>
                  </a:lnTo>
                  <a:lnTo>
                    <a:pt x="1200" y="2194"/>
                  </a:lnTo>
                  <a:lnTo>
                    <a:pt x="1187" y="2218"/>
                  </a:lnTo>
                  <a:lnTo>
                    <a:pt x="1169" y="2250"/>
                  </a:lnTo>
                  <a:lnTo>
                    <a:pt x="1158" y="2258"/>
                  </a:lnTo>
                  <a:lnTo>
                    <a:pt x="1148" y="2262"/>
                  </a:lnTo>
                  <a:lnTo>
                    <a:pt x="1138" y="2265"/>
                  </a:lnTo>
                  <a:lnTo>
                    <a:pt x="1129" y="2265"/>
                  </a:lnTo>
                  <a:lnTo>
                    <a:pt x="1121" y="2264"/>
                  </a:lnTo>
                  <a:lnTo>
                    <a:pt x="1113" y="2260"/>
                  </a:lnTo>
                  <a:lnTo>
                    <a:pt x="1106" y="2257"/>
                  </a:lnTo>
                  <a:lnTo>
                    <a:pt x="1099" y="2253"/>
                  </a:lnTo>
                  <a:lnTo>
                    <a:pt x="1088" y="2245"/>
                  </a:lnTo>
                  <a:lnTo>
                    <a:pt x="1084" y="2243"/>
                  </a:lnTo>
                  <a:lnTo>
                    <a:pt x="1080" y="2241"/>
                  </a:lnTo>
                  <a:lnTo>
                    <a:pt x="1077" y="2242"/>
                  </a:lnTo>
                  <a:lnTo>
                    <a:pt x="1076" y="2244"/>
                  </a:lnTo>
                  <a:lnTo>
                    <a:pt x="1073" y="2249"/>
                  </a:lnTo>
                  <a:lnTo>
                    <a:pt x="1073" y="2257"/>
                  </a:lnTo>
                  <a:lnTo>
                    <a:pt x="1075" y="2266"/>
                  </a:lnTo>
                  <a:lnTo>
                    <a:pt x="1077" y="2277"/>
                  </a:lnTo>
                  <a:lnTo>
                    <a:pt x="1086" y="2305"/>
                  </a:lnTo>
                  <a:lnTo>
                    <a:pt x="1097" y="2336"/>
                  </a:lnTo>
                  <a:lnTo>
                    <a:pt x="1101" y="2351"/>
                  </a:lnTo>
                  <a:lnTo>
                    <a:pt x="1106" y="2367"/>
                  </a:lnTo>
                  <a:lnTo>
                    <a:pt x="1108" y="2381"/>
                  </a:lnTo>
                  <a:lnTo>
                    <a:pt x="1109" y="2394"/>
                  </a:lnTo>
                  <a:lnTo>
                    <a:pt x="1108" y="2405"/>
                  </a:lnTo>
                  <a:lnTo>
                    <a:pt x="1107" y="2410"/>
                  </a:lnTo>
                  <a:lnTo>
                    <a:pt x="1105" y="2414"/>
                  </a:lnTo>
                  <a:lnTo>
                    <a:pt x="1101" y="2418"/>
                  </a:lnTo>
                  <a:lnTo>
                    <a:pt x="1098" y="2421"/>
                  </a:lnTo>
                  <a:lnTo>
                    <a:pt x="1093" y="2424"/>
                  </a:lnTo>
                  <a:lnTo>
                    <a:pt x="1087" y="2425"/>
                  </a:lnTo>
                  <a:lnTo>
                    <a:pt x="1080" y="2426"/>
                  </a:lnTo>
                  <a:lnTo>
                    <a:pt x="1073" y="2425"/>
                  </a:lnTo>
                  <a:lnTo>
                    <a:pt x="1064" y="2424"/>
                  </a:lnTo>
                  <a:lnTo>
                    <a:pt x="1055" y="2421"/>
                  </a:lnTo>
                  <a:lnTo>
                    <a:pt x="1029" y="2414"/>
                  </a:lnTo>
                  <a:lnTo>
                    <a:pt x="1016" y="2410"/>
                  </a:lnTo>
                  <a:lnTo>
                    <a:pt x="1004" y="2404"/>
                  </a:lnTo>
                  <a:lnTo>
                    <a:pt x="993" y="2398"/>
                  </a:lnTo>
                  <a:lnTo>
                    <a:pt x="983" y="2391"/>
                  </a:lnTo>
                  <a:lnTo>
                    <a:pt x="973" y="2384"/>
                  </a:lnTo>
                  <a:lnTo>
                    <a:pt x="965" y="2376"/>
                  </a:lnTo>
                  <a:lnTo>
                    <a:pt x="957" y="2367"/>
                  </a:lnTo>
                  <a:lnTo>
                    <a:pt x="950" y="2358"/>
                  </a:lnTo>
                  <a:lnTo>
                    <a:pt x="945" y="2348"/>
                  </a:lnTo>
                  <a:lnTo>
                    <a:pt x="939" y="2336"/>
                  </a:lnTo>
                  <a:lnTo>
                    <a:pt x="935" y="2323"/>
                  </a:lnTo>
                  <a:lnTo>
                    <a:pt x="932" y="2310"/>
                  </a:lnTo>
                  <a:lnTo>
                    <a:pt x="931" y="2295"/>
                  </a:lnTo>
                  <a:lnTo>
                    <a:pt x="930" y="2279"/>
                  </a:lnTo>
                  <a:lnTo>
                    <a:pt x="928" y="2274"/>
                  </a:lnTo>
                  <a:lnTo>
                    <a:pt x="925" y="2270"/>
                  </a:lnTo>
                  <a:lnTo>
                    <a:pt x="920" y="2267"/>
                  </a:lnTo>
                  <a:lnTo>
                    <a:pt x="916" y="2265"/>
                  </a:lnTo>
                  <a:lnTo>
                    <a:pt x="904" y="2262"/>
                  </a:lnTo>
                  <a:lnTo>
                    <a:pt x="892" y="2259"/>
                  </a:lnTo>
                  <a:lnTo>
                    <a:pt x="879" y="2255"/>
                  </a:lnTo>
                  <a:lnTo>
                    <a:pt x="874" y="2253"/>
                  </a:lnTo>
                  <a:lnTo>
                    <a:pt x="870" y="2250"/>
                  </a:lnTo>
                  <a:lnTo>
                    <a:pt x="866" y="2245"/>
                  </a:lnTo>
                  <a:lnTo>
                    <a:pt x="864" y="2239"/>
                  </a:lnTo>
                  <a:lnTo>
                    <a:pt x="863" y="2232"/>
                  </a:lnTo>
                  <a:lnTo>
                    <a:pt x="864" y="2223"/>
                  </a:lnTo>
                  <a:lnTo>
                    <a:pt x="858" y="2218"/>
                  </a:lnTo>
                  <a:lnTo>
                    <a:pt x="854" y="2211"/>
                  </a:lnTo>
                  <a:lnTo>
                    <a:pt x="849" y="2197"/>
                  </a:lnTo>
                  <a:lnTo>
                    <a:pt x="843" y="2184"/>
                  </a:lnTo>
                  <a:lnTo>
                    <a:pt x="841" y="2178"/>
                  </a:lnTo>
                  <a:lnTo>
                    <a:pt x="836" y="2173"/>
                  </a:lnTo>
                  <a:lnTo>
                    <a:pt x="832" y="2167"/>
                  </a:lnTo>
                  <a:lnTo>
                    <a:pt x="824" y="2163"/>
                  </a:lnTo>
                  <a:lnTo>
                    <a:pt x="814" y="2159"/>
                  </a:lnTo>
                  <a:lnTo>
                    <a:pt x="803" y="2157"/>
                  </a:lnTo>
                  <a:lnTo>
                    <a:pt x="789" y="2155"/>
                  </a:lnTo>
                  <a:lnTo>
                    <a:pt x="771" y="2154"/>
                  </a:lnTo>
                  <a:lnTo>
                    <a:pt x="750" y="2155"/>
                  </a:lnTo>
                  <a:lnTo>
                    <a:pt x="725" y="2157"/>
                  </a:lnTo>
                  <a:lnTo>
                    <a:pt x="724" y="2165"/>
                  </a:lnTo>
                  <a:lnTo>
                    <a:pt x="721" y="2170"/>
                  </a:lnTo>
                  <a:lnTo>
                    <a:pt x="719" y="2176"/>
                  </a:lnTo>
                  <a:lnTo>
                    <a:pt x="717" y="2181"/>
                  </a:lnTo>
                  <a:lnTo>
                    <a:pt x="713" y="2184"/>
                  </a:lnTo>
                  <a:lnTo>
                    <a:pt x="710" y="2188"/>
                  </a:lnTo>
                  <a:lnTo>
                    <a:pt x="705" y="2191"/>
                  </a:lnTo>
                  <a:lnTo>
                    <a:pt x="701" y="2192"/>
                  </a:lnTo>
                  <a:lnTo>
                    <a:pt x="690" y="2196"/>
                  </a:lnTo>
                  <a:lnTo>
                    <a:pt x="679" y="2197"/>
                  </a:lnTo>
                  <a:lnTo>
                    <a:pt x="666" y="2197"/>
                  </a:lnTo>
                  <a:lnTo>
                    <a:pt x="652" y="2196"/>
                  </a:lnTo>
                  <a:lnTo>
                    <a:pt x="626" y="2193"/>
                  </a:lnTo>
                  <a:lnTo>
                    <a:pt x="613" y="2193"/>
                  </a:lnTo>
                  <a:lnTo>
                    <a:pt x="600" y="2193"/>
                  </a:lnTo>
                  <a:lnTo>
                    <a:pt x="589" y="2196"/>
                  </a:lnTo>
                  <a:lnTo>
                    <a:pt x="579" y="2199"/>
                  </a:lnTo>
                  <a:lnTo>
                    <a:pt x="574" y="2201"/>
                  </a:lnTo>
                  <a:lnTo>
                    <a:pt x="569" y="2204"/>
                  </a:lnTo>
                  <a:lnTo>
                    <a:pt x="566" y="2208"/>
                  </a:lnTo>
                  <a:lnTo>
                    <a:pt x="562" y="2212"/>
                  </a:lnTo>
                  <a:lnTo>
                    <a:pt x="559" y="2215"/>
                  </a:lnTo>
                  <a:lnTo>
                    <a:pt x="557" y="2220"/>
                  </a:lnTo>
                  <a:lnTo>
                    <a:pt x="555" y="2224"/>
                  </a:lnTo>
                  <a:lnTo>
                    <a:pt x="557" y="2230"/>
                  </a:lnTo>
                  <a:lnTo>
                    <a:pt x="558" y="2236"/>
                  </a:lnTo>
                  <a:lnTo>
                    <a:pt x="561" y="2242"/>
                  </a:lnTo>
                  <a:lnTo>
                    <a:pt x="568" y="2255"/>
                  </a:lnTo>
                  <a:lnTo>
                    <a:pt x="577" y="2268"/>
                  </a:lnTo>
                  <a:lnTo>
                    <a:pt x="587" y="2281"/>
                  </a:lnTo>
                  <a:lnTo>
                    <a:pt x="595" y="2292"/>
                  </a:lnTo>
                  <a:lnTo>
                    <a:pt x="599" y="2300"/>
                  </a:lnTo>
                  <a:lnTo>
                    <a:pt x="604" y="2313"/>
                  </a:lnTo>
                  <a:lnTo>
                    <a:pt x="606" y="2325"/>
                  </a:lnTo>
                  <a:lnTo>
                    <a:pt x="605" y="2329"/>
                  </a:lnTo>
                  <a:lnTo>
                    <a:pt x="605" y="2334"/>
                  </a:lnTo>
                  <a:lnTo>
                    <a:pt x="600" y="2342"/>
                  </a:lnTo>
                  <a:lnTo>
                    <a:pt x="595" y="2349"/>
                  </a:lnTo>
                  <a:lnTo>
                    <a:pt x="588" y="2354"/>
                  </a:lnTo>
                  <a:lnTo>
                    <a:pt x="579" y="2359"/>
                  </a:lnTo>
                  <a:lnTo>
                    <a:pt x="567" y="2363"/>
                  </a:lnTo>
                  <a:lnTo>
                    <a:pt x="543" y="2368"/>
                  </a:lnTo>
                  <a:lnTo>
                    <a:pt x="515" y="2374"/>
                  </a:lnTo>
                  <a:lnTo>
                    <a:pt x="489" y="2381"/>
                  </a:lnTo>
                  <a:lnTo>
                    <a:pt x="475" y="2384"/>
                  </a:lnTo>
                  <a:lnTo>
                    <a:pt x="463" y="2389"/>
                  </a:lnTo>
                  <a:lnTo>
                    <a:pt x="444" y="2396"/>
                  </a:lnTo>
                  <a:lnTo>
                    <a:pt x="429" y="2399"/>
                  </a:lnTo>
                  <a:lnTo>
                    <a:pt x="422" y="2399"/>
                  </a:lnTo>
                  <a:lnTo>
                    <a:pt x="416" y="2399"/>
                  </a:lnTo>
                  <a:lnTo>
                    <a:pt x="410" y="2398"/>
                  </a:lnTo>
                  <a:lnTo>
                    <a:pt x="406" y="2397"/>
                  </a:lnTo>
                  <a:lnTo>
                    <a:pt x="401" y="2395"/>
                  </a:lnTo>
                  <a:lnTo>
                    <a:pt x="398" y="2392"/>
                  </a:lnTo>
                  <a:lnTo>
                    <a:pt x="392" y="2387"/>
                  </a:lnTo>
                  <a:lnTo>
                    <a:pt x="387" y="2379"/>
                  </a:lnTo>
                  <a:lnTo>
                    <a:pt x="385" y="2371"/>
                  </a:lnTo>
                  <a:lnTo>
                    <a:pt x="381" y="2354"/>
                  </a:lnTo>
                  <a:lnTo>
                    <a:pt x="378" y="2340"/>
                  </a:lnTo>
                  <a:lnTo>
                    <a:pt x="376" y="2335"/>
                  </a:lnTo>
                  <a:lnTo>
                    <a:pt x="374" y="2331"/>
                  </a:lnTo>
                  <a:lnTo>
                    <a:pt x="371" y="2331"/>
                  </a:lnTo>
                  <a:lnTo>
                    <a:pt x="369" y="2331"/>
                  </a:lnTo>
                  <a:lnTo>
                    <a:pt x="364" y="2334"/>
                  </a:lnTo>
                  <a:lnTo>
                    <a:pt x="247" y="2359"/>
                  </a:lnTo>
                  <a:lnTo>
                    <a:pt x="225" y="2376"/>
                  </a:lnTo>
                  <a:lnTo>
                    <a:pt x="211" y="2386"/>
                  </a:lnTo>
                  <a:lnTo>
                    <a:pt x="198" y="2395"/>
                  </a:lnTo>
                  <a:lnTo>
                    <a:pt x="185" y="2401"/>
                  </a:lnTo>
                  <a:lnTo>
                    <a:pt x="178" y="2403"/>
                  </a:lnTo>
                  <a:lnTo>
                    <a:pt x="172" y="2404"/>
                  </a:lnTo>
                  <a:lnTo>
                    <a:pt x="166" y="2404"/>
                  </a:lnTo>
                  <a:lnTo>
                    <a:pt x="162" y="2403"/>
                  </a:lnTo>
                  <a:lnTo>
                    <a:pt x="158" y="2401"/>
                  </a:lnTo>
                  <a:lnTo>
                    <a:pt x="155" y="2396"/>
                  </a:lnTo>
                  <a:lnTo>
                    <a:pt x="150" y="2389"/>
                  </a:lnTo>
                  <a:lnTo>
                    <a:pt x="147" y="2384"/>
                  </a:lnTo>
                  <a:lnTo>
                    <a:pt x="143" y="2381"/>
                  </a:lnTo>
                  <a:lnTo>
                    <a:pt x="140" y="2381"/>
                  </a:lnTo>
                  <a:lnTo>
                    <a:pt x="137" y="2381"/>
                  </a:lnTo>
                  <a:lnTo>
                    <a:pt x="133" y="2383"/>
                  </a:lnTo>
                  <a:lnTo>
                    <a:pt x="126" y="2390"/>
                  </a:lnTo>
                  <a:lnTo>
                    <a:pt x="116" y="2399"/>
                  </a:lnTo>
                  <a:lnTo>
                    <a:pt x="110" y="2403"/>
                  </a:lnTo>
                  <a:lnTo>
                    <a:pt x="103" y="2406"/>
                  </a:lnTo>
                  <a:lnTo>
                    <a:pt x="94" y="2409"/>
                  </a:lnTo>
                  <a:lnTo>
                    <a:pt x="84" y="2410"/>
                  </a:lnTo>
                  <a:lnTo>
                    <a:pt x="72" y="2410"/>
                  </a:lnTo>
                  <a:lnTo>
                    <a:pt x="59" y="2407"/>
                  </a:lnTo>
                  <a:lnTo>
                    <a:pt x="58" y="2425"/>
                  </a:lnTo>
                  <a:lnTo>
                    <a:pt x="56" y="2436"/>
                  </a:lnTo>
                  <a:lnTo>
                    <a:pt x="52" y="2444"/>
                  </a:lnTo>
                  <a:lnTo>
                    <a:pt x="51" y="2451"/>
                  </a:lnTo>
                  <a:lnTo>
                    <a:pt x="51" y="2457"/>
                  </a:lnTo>
                  <a:lnTo>
                    <a:pt x="50" y="2462"/>
                  </a:lnTo>
                  <a:lnTo>
                    <a:pt x="46" y="2473"/>
                  </a:lnTo>
                  <a:lnTo>
                    <a:pt x="39" y="2486"/>
                  </a:lnTo>
                  <a:lnTo>
                    <a:pt x="33" y="2503"/>
                  </a:lnTo>
                  <a:lnTo>
                    <a:pt x="47" y="2509"/>
                  </a:lnTo>
                  <a:lnTo>
                    <a:pt x="52" y="2512"/>
                  </a:lnTo>
                  <a:lnTo>
                    <a:pt x="56" y="2516"/>
                  </a:lnTo>
                  <a:lnTo>
                    <a:pt x="59" y="2519"/>
                  </a:lnTo>
                  <a:lnTo>
                    <a:pt x="62" y="2523"/>
                  </a:lnTo>
                  <a:lnTo>
                    <a:pt x="65" y="2532"/>
                  </a:lnTo>
                  <a:lnTo>
                    <a:pt x="71" y="2551"/>
                  </a:lnTo>
                  <a:lnTo>
                    <a:pt x="74" y="2563"/>
                  </a:lnTo>
                  <a:lnTo>
                    <a:pt x="81" y="2577"/>
                  </a:lnTo>
                  <a:lnTo>
                    <a:pt x="86" y="2585"/>
                  </a:lnTo>
                  <a:lnTo>
                    <a:pt x="90" y="2592"/>
                  </a:lnTo>
                  <a:lnTo>
                    <a:pt x="100" y="2603"/>
                  </a:lnTo>
                  <a:lnTo>
                    <a:pt x="111" y="2613"/>
                  </a:lnTo>
                  <a:lnTo>
                    <a:pt x="123" y="2623"/>
                  </a:lnTo>
                  <a:lnTo>
                    <a:pt x="147" y="2641"/>
                  </a:lnTo>
                  <a:lnTo>
                    <a:pt x="158" y="2653"/>
                  </a:lnTo>
                  <a:lnTo>
                    <a:pt x="170" y="2664"/>
                  </a:lnTo>
                  <a:lnTo>
                    <a:pt x="173" y="2670"/>
                  </a:lnTo>
                  <a:lnTo>
                    <a:pt x="176" y="2675"/>
                  </a:lnTo>
                  <a:lnTo>
                    <a:pt x="180" y="2686"/>
                  </a:lnTo>
                  <a:lnTo>
                    <a:pt x="183" y="2698"/>
                  </a:lnTo>
                  <a:lnTo>
                    <a:pt x="184" y="2709"/>
                  </a:lnTo>
                  <a:lnTo>
                    <a:pt x="185" y="2722"/>
                  </a:lnTo>
                  <a:lnTo>
                    <a:pt x="186" y="2733"/>
                  </a:lnTo>
                  <a:lnTo>
                    <a:pt x="189" y="2745"/>
                  </a:lnTo>
                  <a:lnTo>
                    <a:pt x="192" y="2750"/>
                  </a:lnTo>
                  <a:lnTo>
                    <a:pt x="195" y="2756"/>
                  </a:lnTo>
                  <a:lnTo>
                    <a:pt x="200" y="2762"/>
                  </a:lnTo>
                  <a:lnTo>
                    <a:pt x="207" y="2765"/>
                  </a:lnTo>
                  <a:lnTo>
                    <a:pt x="221" y="2775"/>
                  </a:lnTo>
                  <a:lnTo>
                    <a:pt x="227" y="2780"/>
                  </a:lnTo>
                  <a:lnTo>
                    <a:pt x="233" y="2786"/>
                  </a:lnTo>
                  <a:lnTo>
                    <a:pt x="236" y="2790"/>
                  </a:lnTo>
                  <a:lnTo>
                    <a:pt x="238" y="2794"/>
                  </a:lnTo>
                  <a:lnTo>
                    <a:pt x="239" y="2799"/>
                  </a:lnTo>
                  <a:lnTo>
                    <a:pt x="239" y="2805"/>
                  </a:lnTo>
                  <a:lnTo>
                    <a:pt x="238" y="2810"/>
                  </a:lnTo>
                  <a:lnTo>
                    <a:pt x="237" y="2816"/>
                  </a:lnTo>
                  <a:lnTo>
                    <a:pt x="234" y="2822"/>
                  </a:lnTo>
                  <a:lnTo>
                    <a:pt x="231" y="2826"/>
                  </a:lnTo>
                  <a:lnTo>
                    <a:pt x="227" y="2831"/>
                  </a:lnTo>
                  <a:lnTo>
                    <a:pt x="223" y="2836"/>
                  </a:lnTo>
                  <a:lnTo>
                    <a:pt x="214" y="2841"/>
                  </a:lnTo>
                  <a:lnTo>
                    <a:pt x="203" y="2847"/>
                  </a:lnTo>
                  <a:lnTo>
                    <a:pt x="193" y="2853"/>
                  </a:lnTo>
                  <a:lnTo>
                    <a:pt x="184" y="2858"/>
                  </a:lnTo>
                  <a:lnTo>
                    <a:pt x="177" y="2863"/>
                  </a:lnTo>
                  <a:lnTo>
                    <a:pt x="125" y="2996"/>
                  </a:lnTo>
                  <a:lnTo>
                    <a:pt x="126" y="3001"/>
                  </a:lnTo>
                  <a:lnTo>
                    <a:pt x="128" y="3008"/>
                  </a:lnTo>
                  <a:lnTo>
                    <a:pt x="134" y="3019"/>
                  </a:lnTo>
                  <a:lnTo>
                    <a:pt x="141" y="3030"/>
                  </a:lnTo>
                  <a:lnTo>
                    <a:pt x="143" y="3036"/>
                  </a:lnTo>
                  <a:lnTo>
                    <a:pt x="143" y="3043"/>
                  </a:lnTo>
                  <a:lnTo>
                    <a:pt x="143" y="3049"/>
                  </a:lnTo>
                  <a:lnTo>
                    <a:pt x="142" y="3054"/>
                  </a:lnTo>
                  <a:lnTo>
                    <a:pt x="140" y="3058"/>
                  </a:lnTo>
                  <a:lnTo>
                    <a:pt x="138" y="3061"/>
                  </a:lnTo>
                  <a:lnTo>
                    <a:pt x="135" y="3064"/>
                  </a:lnTo>
                  <a:lnTo>
                    <a:pt x="132" y="3065"/>
                  </a:lnTo>
                  <a:lnTo>
                    <a:pt x="124" y="3066"/>
                  </a:lnTo>
                  <a:lnTo>
                    <a:pt x="105" y="3065"/>
                  </a:lnTo>
                  <a:lnTo>
                    <a:pt x="95" y="3066"/>
                  </a:lnTo>
                  <a:lnTo>
                    <a:pt x="89" y="3067"/>
                  </a:lnTo>
                  <a:lnTo>
                    <a:pt x="85" y="3068"/>
                  </a:lnTo>
                  <a:lnTo>
                    <a:pt x="80" y="3070"/>
                  </a:lnTo>
                  <a:lnTo>
                    <a:pt x="77" y="3074"/>
                  </a:lnTo>
                  <a:lnTo>
                    <a:pt x="66" y="3082"/>
                  </a:lnTo>
                  <a:lnTo>
                    <a:pt x="57" y="3094"/>
                  </a:lnTo>
                  <a:lnTo>
                    <a:pt x="47" y="3106"/>
                  </a:lnTo>
                  <a:lnTo>
                    <a:pt x="35" y="3119"/>
                  </a:lnTo>
                  <a:lnTo>
                    <a:pt x="24" y="3132"/>
                  </a:lnTo>
                  <a:lnTo>
                    <a:pt x="12" y="3142"/>
                  </a:lnTo>
                  <a:lnTo>
                    <a:pt x="6" y="3146"/>
                  </a:lnTo>
                  <a:lnTo>
                    <a:pt x="0" y="3149"/>
                  </a:lnTo>
                  <a:lnTo>
                    <a:pt x="21" y="3186"/>
                  </a:lnTo>
                  <a:lnTo>
                    <a:pt x="41" y="3224"/>
                  </a:lnTo>
                  <a:lnTo>
                    <a:pt x="59" y="3263"/>
                  </a:lnTo>
                  <a:lnTo>
                    <a:pt x="67" y="3283"/>
                  </a:lnTo>
                  <a:lnTo>
                    <a:pt x="76" y="3304"/>
                  </a:lnTo>
                  <a:lnTo>
                    <a:pt x="82" y="3325"/>
                  </a:lnTo>
                  <a:lnTo>
                    <a:pt x="88" y="3346"/>
                  </a:lnTo>
                  <a:lnTo>
                    <a:pt x="94" y="3367"/>
                  </a:lnTo>
                  <a:lnTo>
                    <a:pt x="99" y="3389"/>
                  </a:lnTo>
                  <a:lnTo>
                    <a:pt x="102" y="3411"/>
                  </a:lnTo>
                  <a:lnTo>
                    <a:pt x="104" y="3434"/>
                  </a:lnTo>
                  <a:lnTo>
                    <a:pt x="105" y="3457"/>
                  </a:lnTo>
                  <a:lnTo>
                    <a:pt x="107" y="3480"/>
                  </a:lnTo>
                  <a:lnTo>
                    <a:pt x="105" y="3487"/>
                  </a:lnTo>
                  <a:lnTo>
                    <a:pt x="104" y="3493"/>
                  </a:lnTo>
                  <a:lnTo>
                    <a:pt x="102" y="3498"/>
                  </a:lnTo>
                  <a:lnTo>
                    <a:pt x="99" y="3502"/>
                  </a:lnTo>
                  <a:lnTo>
                    <a:pt x="92" y="3509"/>
                  </a:lnTo>
                  <a:lnTo>
                    <a:pt x="82" y="3515"/>
                  </a:lnTo>
                  <a:lnTo>
                    <a:pt x="72" y="3522"/>
                  </a:lnTo>
                  <a:lnTo>
                    <a:pt x="63" y="3529"/>
                  </a:lnTo>
                  <a:lnTo>
                    <a:pt x="59" y="3533"/>
                  </a:lnTo>
                  <a:lnTo>
                    <a:pt x="56" y="3538"/>
                  </a:lnTo>
                  <a:lnTo>
                    <a:pt x="54" y="3544"/>
                  </a:lnTo>
                  <a:lnTo>
                    <a:pt x="51" y="3549"/>
                  </a:lnTo>
                  <a:lnTo>
                    <a:pt x="70" y="3553"/>
                  </a:lnTo>
                  <a:lnTo>
                    <a:pt x="88" y="3557"/>
                  </a:lnTo>
                  <a:lnTo>
                    <a:pt x="96" y="3561"/>
                  </a:lnTo>
                  <a:lnTo>
                    <a:pt x="103" y="3564"/>
                  </a:lnTo>
                  <a:lnTo>
                    <a:pt x="108" y="3570"/>
                  </a:lnTo>
                  <a:lnTo>
                    <a:pt x="110" y="3572"/>
                  </a:lnTo>
                  <a:lnTo>
                    <a:pt x="111" y="3576"/>
                  </a:lnTo>
                  <a:lnTo>
                    <a:pt x="112" y="3584"/>
                  </a:lnTo>
                  <a:lnTo>
                    <a:pt x="112" y="3592"/>
                  </a:lnTo>
                  <a:lnTo>
                    <a:pt x="111" y="3600"/>
                  </a:lnTo>
                  <a:lnTo>
                    <a:pt x="109" y="3608"/>
                  </a:lnTo>
                  <a:lnTo>
                    <a:pt x="107" y="3616"/>
                  </a:lnTo>
                  <a:lnTo>
                    <a:pt x="105" y="3624"/>
                  </a:lnTo>
                  <a:lnTo>
                    <a:pt x="105" y="3633"/>
                  </a:lnTo>
                  <a:lnTo>
                    <a:pt x="107" y="3643"/>
                  </a:lnTo>
                  <a:lnTo>
                    <a:pt x="109" y="3651"/>
                  </a:lnTo>
                  <a:lnTo>
                    <a:pt x="111" y="3659"/>
                  </a:lnTo>
                  <a:lnTo>
                    <a:pt x="116" y="3667"/>
                  </a:lnTo>
                  <a:lnTo>
                    <a:pt x="120" y="3675"/>
                  </a:lnTo>
                  <a:lnTo>
                    <a:pt x="132" y="3689"/>
                  </a:lnTo>
                  <a:lnTo>
                    <a:pt x="145" y="3702"/>
                  </a:lnTo>
                  <a:lnTo>
                    <a:pt x="156" y="3716"/>
                  </a:lnTo>
                  <a:lnTo>
                    <a:pt x="166" y="3731"/>
                  </a:lnTo>
                  <a:lnTo>
                    <a:pt x="171" y="3738"/>
                  </a:lnTo>
                  <a:lnTo>
                    <a:pt x="173" y="3746"/>
                  </a:lnTo>
                  <a:lnTo>
                    <a:pt x="176" y="3754"/>
                  </a:lnTo>
                  <a:lnTo>
                    <a:pt x="177" y="3763"/>
                  </a:lnTo>
                  <a:lnTo>
                    <a:pt x="176" y="3767"/>
                  </a:lnTo>
                  <a:lnTo>
                    <a:pt x="176" y="3770"/>
                  </a:lnTo>
                  <a:lnTo>
                    <a:pt x="171" y="3777"/>
                  </a:lnTo>
                  <a:lnTo>
                    <a:pt x="160" y="3791"/>
                  </a:lnTo>
                  <a:lnTo>
                    <a:pt x="154" y="3799"/>
                  </a:lnTo>
                  <a:lnTo>
                    <a:pt x="149" y="3807"/>
                  </a:lnTo>
                  <a:lnTo>
                    <a:pt x="145" y="3818"/>
                  </a:lnTo>
                  <a:lnTo>
                    <a:pt x="145" y="3823"/>
                  </a:lnTo>
                  <a:lnTo>
                    <a:pt x="143" y="3829"/>
                  </a:lnTo>
                  <a:lnTo>
                    <a:pt x="143" y="3914"/>
                  </a:lnTo>
                  <a:lnTo>
                    <a:pt x="151" y="3917"/>
                  </a:lnTo>
                  <a:lnTo>
                    <a:pt x="160" y="3917"/>
                  </a:lnTo>
                  <a:lnTo>
                    <a:pt x="177" y="3917"/>
                  </a:lnTo>
                  <a:lnTo>
                    <a:pt x="193" y="3915"/>
                  </a:lnTo>
                  <a:lnTo>
                    <a:pt x="209" y="3914"/>
                  </a:lnTo>
                  <a:lnTo>
                    <a:pt x="219" y="3915"/>
                  </a:lnTo>
                  <a:lnTo>
                    <a:pt x="229" y="3919"/>
                  </a:lnTo>
                  <a:lnTo>
                    <a:pt x="240" y="3923"/>
                  </a:lnTo>
                  <a:lnTo>
                    <a:pt x="254" y="3929"/>
                  </a:lnTo>
                  <a:lnTo>
                    <a:pt x="261" y="3930"/>
                  </a:lnTo>
                  <a:lnTo>
                    <a:pt x="269" y="3932"/>
                  </a:lnTo>
                  <a:lnTo>
                    <a:pt x="284" y="3932"/>
                  </a:lnTo>
                  <a:lnTo>
                    <a:pt x="315" y="3930"/>
                  </a:lnTo>
                  <a:lnTo>
                    <a:pt x="329" y="3932"/>
                  </a:lnTo>
                  <a:lnTo>
                    <a:pt x="334" y="3933"/>
                  </a:lnTo>
                  <a:lnTo>
                    <a:pt x="340" y="3935"/>
                  </a:lnTo>
                  <a:lnTo>
                    <a:pt x="344" y="3938"/>
                  </a:lnTo>
                  <a:lnTo>
                    <a:pt x="347" y="3942"/>
                  </a:lnTo>
                  <a:lnTo>
                    <a:pt x="348" y="3948"/>
                  </a:lnTo>
                  <a:lnTo>
                    <a:pt x="349" y="3955"/>
                  </a:lnTo>
                  <a:lnTo>
                    <a:pt x="348" y="3961"/>
                  </a:lnTo>
                  <a:lnTo>
                    <a:pt x="347" y="3968"/>
                  </a:lnTo>
                  <a:lnTo>
                    <a:pt x="345" y="3973"/>
                  </a:lnTo>
                  <a:lnTo>
                    <a:pt x="341" y="3978"/>
                  </a:lnTo>
                  <a:lnTo>
                    <a:pt x="336" y="3987"/>
                  </a:lnTo>
                  <a:lnTo>
                    <a:pt x="332" y="3993"/>
                  </a:lnTo>
                  <a:lnTo>
                    <a:pt x="331" y="3998"/>
                  </a:lnTo>
                  <a:lnTo>
                    <a:pt x="348" y="4002"/>
                  </a:lnTo>
                  <a:lnTo>
                    <a:pt x="364" y="4005"/>
                  </a:lnTo>
                  <a:lnTo>
                    <a:pt x="378" y="4011"/>
                  </a:lnTo>
                  <a:lnTo>
                    <a:pt x="391" y="4017"/>
                  </a:lnTo>
                  <a:lnTo>
                    <a:pt x="401" y="4025"/>
                  </a:lnTo>
                  <a:lnTo>
                    <a:pt x="409" y="4035"/>
                  </a:lnTo>
                  <a:lnTo>
                    <a:pt x="417" y="4047"/>
                  </a:lnTo>
                  <a:lnTo>
                    <a:pt x="423" y="4062"/>
                  </a:lnTo>
                  <a:lnTo>
                    <a:pt x="429" y="4072"/>
                  </a:lnTo>
                  <a:lnTo>
                    <a:pt x="432" y="4082"/>
                  </a:lnTo>
                  <a:lnTo>
                    <a:pt x="435" y="4093"/>
                  </a:lnTo>
                  <a:lnTo>
                    <a:pt x="436" y="4104"/>
                  </a:lnTo>
                  <a:lnTo>
                    <a:pt x="437" y="4115"/>
                  </a:lnTo>
                  <a:lnTo>
                    <a:pt x="439" y="4126"/>
                  </a:lnTo>
                  <a:lnTo>
                    <a:pt x="443" y="4138"/>
                  </a:lnTo>
                  <a:lnTo>
                    <a:pt x="448" y="4149"/>
                  </a:lnTo>
                  <a:lnTo>
                    <a:pt x="451" y="4153"/>
                  </a:lnTo>
                  <a:lnTo>
                    <a:pt x="454" y="4155"/>
                  </a:lnTo>
                  <a:lnTo>
                    <a:pt x="461" y="4159"/>
                  </a:lnTo>
                  <a:lnTo>
                    <a:pt x="481" y="4166"/>
                  </a:lnTo>
                  <a:lnTo>
                    <a:pt x="489" y="4170"/>
                  </a:lnTo>
                  <a:lnTo>
                    <a:pt x="493" y="4172"/>
                  </a:lnTo>
                  <a:lnTo>
                    <a:pt x="497" y="4176"/>
                  </a:lnTo>
                  <a:lnTo>
                    <a:pt x="499" y="4179"/>
                  </a:lnTo>
                  <a:lnTo>
                    <a:pt x="501" y="4182"/>
                  </a:lnTo>
                  <a:lnTo>
                    <a:pt x="503" y="4188"/>
                  </a:lnTo>
                  <a:lnTo>
                    <a:pt x="504" y="4193"/>
                  </a:lnTo>
                  <a:lnTo>
                    <a:pt x="504" y="4233"/>
                  </a:lnTo>
                  <a:lnTo>
                    <a:pt x="504" y="4242"/>
                  </a:lnTo>
                  <a:lnTo>
                    <a:pt x="505" y="4252"/>
                  </a:lnTo>
                  <a:lnTo>
                    <a:pt x="507" y="4261"/>
                  </a:lnTo>
                  <a:lnTo>
                    <a:pt x="511" y="4269"/>
                  </a:lnTo>
                  <a:lnTo>
                    <a:pt x="514" y="4276"/>
                  </a:lnTo>
                  <a:lnTo>
                    <a:pt x="519" y="4283"/>
                  </a:lnTo>
                  <a:lnTo>
                    <a:pt x="523" y="4290"/>
                  </a:lnTo>
                  <a:lnTo>
                    <a:pt x="529" y="4296"/>
                  </a:lnTo>
                  <a:lnTo>
                    <a:pt x="543" y="4309"/>
                  </a:lnTo>
                  <a:lnTo>
                    <a:pt x="558" y="4321"/>
                  </a:lnTo>
                  <a:lnTo>
                    <a:pt x="576" y="4331"/>
                  </a:lnTo>
                  <a:lnTo>
                    <a:pt x="596" y="4340"/>
                  </a:lnTo>
                  <a:lnTo>
                    <a:pt x="593" y="4351"/>
                  </a:lnTo>
                  <a:lnTo>
                    <a:pt x="591" y="4361"/>
                  </a:lnTo>
                  <a:lnTo>
                    <a:pt x="585" y="4379"/>
                  </a:lnTo>
                  <a:lnTo>
                    <a:pt x="582" y="4389"/>
                  </a:lnTo>
                  <a:lnTo>
                    <a:pt x="580" y="4399"/>
                  </a:lnTo>
                  <a:lnTo>
                    <a:pt x="577" y="4409"/>
                  </a:lnTo>
                  <a:lnTo>
                    <a:pt x="577" y="4421"/>
                  </a:lnTo>
                  <a:lnTo>
                    <a:pt x="577" y="4593"/>
                  </a:lnTo>
                  <a:lnTo>
                    <a:pt x="577" y="4614"/>
                  </a:lnTo>
                  <a:lnTo>
                    <a:pt x="580" y="4625"/>
                  </a:lnTo>
                  <a:lnTo>
                    <a:pt x="583" y="4633"/>
                  </a:lnTo>
                  <a:lnTo>
                    <a:pt x="585" y="4637"/>
                  </a:lnTo>
                  <a:lnTo>
                    <a:pt x="588" y="4641"/>
                  </a:lnTo>
                  <a:lnTo>
                    <a:pt x="591" y="4644"/>
                  </a:lnTo>
                  <a:lnTo>
                    <a:pt x="596" y="4648"/>
                  </a:lnTo>
                  <a:lnTo>
                    <a:pt x="600" y="4650"/>
                  </a:lnTo>
                  <a:lnTo>
                    <a:pt x="606" y="4651"/>
                  </a:lnTo>
                  <a:lnTo>
                    <a:pt x="613" y="4652"/>
                  </a:lnTo>
                  <a:lnTo>
                    <a:pt x="621" y="4653"/>
                  </a:lnTo>
                  <a:lnTo>
                    <a:pt x="635" y="4652"/>
                  </a:lnTo>
                  <a:lnTo>
                    <a:pt x="648" y="4649"/>
                  </a:lnTo>
                  <a:lnTo>
                    <a:pt x="659" y="4643"/>
                  </a:lnTo>
                  <a:lnTo>
                    <a:pt x="671" y="4636"/>
                  </a:lnTo>
                  <a:lnTo>
                    <a:pt x="680" y="4628"/>
                  </a:lnTo>
                  <a:lnTo>
                    <a:pt x="690" y="4619"/>
                  </a:lnTo>
                  <a:lnTo>
                    <a:pt x="707" y="4599"/>
                  </a:lnTo>
                  <a:lnTo>
                    <a:pt x="725" y="4580"/>
                  </a:lnTo>
                  <a:lnTo>
                    <a:pt x="734" y="4572"/>
                  </a:lnTo>
                  <a:lnTo>
                    <a:pt x="742" y="4563"/>
                  </a:lnTo>
                  <a:lnTo>
                    <a:pt x="751" y="4557"/>
                  </a:lnTo>
                  <a:lnTo>
                    <a:pt x="762" y="4551"/>
                  </a:lnTo>
                  <a:lnTo>
                    <a:pt x="772" y="4547"/>
                  </a:lnTo>
                  <a:lnTo>
                    <a:pt x="783" y="4546"/>
                  </a:lnTo>
                  <a:lnTo>
                    <a:pt x="786" y="4546"/>
                  </a:lnTo>
                  <a:lnTo>
                    <a:pt x="789" y="4549"/>
                  </a:lnTo>
                  <a:lnTo>
                    <a:pt x="795" y="4553"/>
                  </a:lnTo>
                  <a:lnTo>
                    <a:pt x="801" y="4559"/>
                  </a:lnTo>
                  <a:lnTo>
                    <a:pt x="806" y="4566"/>
                  </a:lnTo>
                  <a:lnTo>
                    <a:pt x="813" y="4574"/>
                  </a:lnTo>
                  <a:lnTo>
                    <a:pt x="821" y="4580"/>
                  </a:lnTo>
                  <a:lnTo>
                    <a:pt x="826" y="4583"/>
                  </a:lnTo>
                  <a:lnTo>
                    <a:pt x="831" y="4584"/>
                  </a:lnTo>
                  <a:lnTo>
                    <a:pt x="836" y="4585"/>
                  </a:lnTo>
                  <a:lnTo>
                    <a:pt x="842" y="4587"/>
                  </a:lnTo>
                  <a:lnTo>
                    <a:pt x="843" y="4577"/>
                  </a:lnTo>
                  <a:lnTo>
                    <a:pt x="847" y="4568"/>
                  </a:lnTo>
                  <a:lnTo>
                    <a:pt x="849" y="4560"/>
                  </a:lnTo>
                  <a:lnTo>
                    <a:pt x="854" y="4552"/>
                  </a:lnTo>
                  <a:lnTo>
                    <a:pt x="863" y="4537"/>
                  </a:lnTo>
                  <a:lnTo>
                    <a:pt x="874" y="4522"/>
                  </a:lnTo>
                  <a:lnTo>
                    <a:pt x="885" y="4507"/>
                  </a:lnTo>
                  <a:lnTo>
                    <a:pt x="896" y="4491"/>
                  </a:lnTo>
                  <a:lnTo>
                    <a:pt x="905" y="4474"/>
                  </a:lnTo>
                  <a:lnTo>
                    <a:pt x="909" y="4464"/>
                  </a:lnTo>
                  <a:lnTo>
                    <a:pt x="912" y="4454"/>
                  </a:lnTo>
                  <a:lnTo>
                    <a:pt x="916" y="4436"/>
                  </a:lnTo>
                  <a:lnTo>
                    <a:pt x="919" y="4418"/>
                  </a:lnTo>
                  <a:lnTo>
                    <a:pt x="923" y="4387"/>
                  </a:lnTo>
                  <a:lnTo>
                    <a:pt x="926" y="4361"/>
                  </a:lnTo>
                  <a:lnTo>
                    <a:pt x="928" y="4348"/>
                  </a:lnTo>
                  <a:lnTo>
                    <a:pt x="932" y="4338"/>
                  </a:lnTo>
                  <a:lnTo>
                    <a:pt x="937" y="4329"/>
                  </a:lnTo>
                  <a:lnTo>
                    <a:pt x="942" y="4321"/>
                  </a:lnTo>
                  <a:lnTo>
                    <a:pt x="949" y="4313"/>
                  </a:lnTo>
                  <a:lnTo>
                    <a:pt x="958" y="4307"/>
                  </a:lnTo>
                  <a:lnTo>
                    <a:pt x="970" y="4302"/>
                  </a:lnTo>
                  <a:lnTo>
                    <a:pt x="984" y="4299"/>
                  </a:lnTo>
                  <a:lnTo>
                    <a:pt x="1001" y="4298"/>
                  </a:lnTo>
                  <a:lnTo>
                    <a:pt x="1022" y="4296"/>
                  </a:lnTo>
                  <a:lnTo>
                    <a:pt x="1035" y="4298"/>
                  </a:lnTo>
                  <a:lnTo>
                    <a:pt x="1048" y="4301"/>
                  </a:lnTo>
                  <a:lnTo>
                    <a:pt x="1057" y="4306"/>
                  </a:lnTo>
                  <a:lnTo>
                    <a:pt x="1067" y="4311"/>
                  </a:lnTo>
                  <a:lnTo>
                    <a:pt x="1073" y="4319"/>
                  </a:lnTo>
                  <a:lnTo>
                    <a:pt x="1079" y="4328"/>
                  </a:lnTo>
                  <a:lnTo>
                    <a:pt x="1091" y="4346"/>
                  </a:lnTo>
                  <a:lnTo>
                    <a:pt x="1100" y="4364"/>
                  </a:lnTo>
                  <a:lnTo>
                    <a:pt x="1106" y="4372"/>
                  </a:lnTo>
                  <a:lnTo>
                    <a:pt x="1113" y="4379"/>
                  </a:lnTo>
                  <a:lnTo>
                    <a:pt x="1120" y="4386"/>
                  </a:lnTo>
                  <a:lnTo>
                    <a:pt x="1129" y="4391"/>
                  </a:lnTo>
                  <a:lnTo>
                    <a:pt x="1138" y="4394"/>
                  </a:lnTo>
                  <a:lnTo>
                    <a:pt x="1151" y="4395"/>
                  </a:lnTo>
                  <a:lnTo>
                    <a:pt x="1159" y="4394"/>
                  </a:lnTo>
                  <a:lnTo>
                    <a:pt x="1166" y="4393"/>
                  </a:lnTo>
                  <a:lnTo>
                    <a:pt x="1171" y="4391"/>
                  </a:lnTo>
                  <a:lnTo>
                    <a:pt x="1175" y="4387"/>
                  </a:lnTo>
                  <a:lnTo>
                    <a:pt x="1178" y="4383"/>
                  </a:lnTo>
                  <a:lnTo>
                    <a:pt x="1181" y="4377"/>
                  </a:lnTo>
                  <a:lnTo>
                    <a:pt x="1184" y="4362"/>
                  </a:lnTo>
                  <a:lnTo>
                    <a:pt x="1220" y="4362"/>
                  </a:lnTo>
                  <a:lnTo>
                    <a:pt x="1229" y="4369"/>
                  </a:lnTo>
                  <a:lnTo>
                    <a:pt x="1235" y="4377"/>
                  </a:lnTo>
                  <a:lnTo>
                    <a:pt x="1239" y="4385"/>
                  </a:lnTo>
                  <a:lnTo>
                    <a:pt x="1243" y="4393"/>
                  </a:lnTo>
                  <a:lnTo>
                    <a:pt x="1247" y="4413"/>
                  </a:lnTo>
                  <a:lnTo>
                    <a:pt x="1250" y="4424"/>
                  </a:lnTo>
                  <a:lnTo>
                    <a:pt x="1253" y="4436"/>
                  </a:lnTo>
                  <a:lnTo>
                    <a:pt x="1255" y="4440"/>
                  </a:lnTo>
                  <a:lnTo>
                    <a:pt x="1259" y="4445"/>
                  </a:lnTo>
                  <a:lnTo>
                    <a:pt x="1267" y="4454"/>
                  </a:lnTo>
                  <a:lnTo>
                    <a:pt x="1277" y="4463"/>
                  </a:lnTo>
                  <a:lnTo>
                    <a:pt x="1289" y="4471"/>
                  </a:lnTo>
                  <a:lnTo>
                    <a:pt x="1312" y="4488"/>
                  </a:lnTo>
                  <a:lnTo>
                    <a:pt x="1322" y="4494"/>
                  </a:lnTo>
                  <a:lnTo>
                    <a:pt x="1330" y="4502"/>
                  </a:lnTo>
                  <a:lnTo>
                    <a:pt x="1341" y="4512"/>
                  </a:lnTo>
                  <a:lnTo>
                    <a:pt x="1350" y="4523"/>
                  </a:lnTo>
                  <a:lnTo>
                    <a:pt x="1357" y="4535"/>
                  </a:lnTo>
                  <a:lnTo>
                    <a:pt x="1365" y="4547"/>
                  </a:lnTo>
                  <a:lnTo>
                    <a:pt x="1377" y="4574"/>
                  </a:lnTo>
                  <a:lnTo>
                    <a:pt x="1390" y="4600"/>
                  </a:lnTo>
                  <a:lnTo>
                    <a:pt x="1397" y="4613"/>
                  </a:lnTo>
                  <a:lnTo>
                    <a:pt x="1405" y="4625"/>
                  </a:lnTo>
                  <a:lnTo>
                    <a:pt x="1414" y="4636"/>
                  </a:lnTo>
                  <a:lnTo>
                    <a:pt x="1425" y="4645"/>
                  </a:lnTo>
                  <a:lnTo>
                    <a:pt x="1436" y="4653"/>
                  </a:lnTo>
                  <a:lnTo>
                    <a:pt x="1450" y="4660"/>
                  </a:lnTo>
                  <a:lnTo>
                    <a:pt x="1465" y="4665"/>
                  </a:lnTo>
                  <a:lnTo>
                    <a:pt x="1482" y="4667"/>
                  </a:lnTo>
                  <a:lnTo>
                    <a:pt x="1478" y="4677"/>
                  </a:lnTo>
                  <a:lnTo>
                    <a:pt x="1475" y="4684"/>
                  </a:lnTo>
                  <a:lnTo>
                    <a:pt x="1474" y="4691"/>
                  </a:lnTo>
                  <a:lnTo>
                    <a:pt x="1475" y="4698"/>
                  </a:lnTo>
                  <a:lnTo>
                    <a:pt x="1478" y="4706"/>
                  </a:lnTo>
                  <a:lnTo>
                    <a:pt x="1481" y="4713"/>
                  </a:lnTo>
                  <a:lnTo>
                    <a:pt x="1484" y="4715"/>
                  </a:lnTo>
                  <a:lnTo>
                    <a:pt x="1489" y="4719"/>
                  </a:lnTo>
                  <a:lnTo>
                    <a:pt x="1499" y="4722"/>
                  </a:lnTo>
                  <a:lnTo>
                    <a:pt x="1506" y="4725"/>
                  </a:lnTo>
                  <a:lnTo>
                    <a:pt x="1513" y="4726"/>
                  </a:lnTo>
                  <a:lnTo>
                    <a:pt x="1515" y="4726"/>
                  </a:lnTo>
                  <a:lnTo>
                    <a:pt x="1518" y="4727"/>
                  </a:lnTo>
                  <a:lnTo>
                    <a:pt x="1528" y="4734"/>
                  </a:lnTo>
                  <a:lnTo>
                    <a:pt x="1537" y="4737"/>
                  </a:lnTo>
                  <a:lnTo>
                    <a:pt x="1544" y="4741"/>
                  </a:lnTo>
                  <a:lnTo>
                    <a:pt x="1555" y="4744"/>
                  </a:lnTo>
                  <a:lnTo>
                    <a:pt x="1557" y="4745"/>
                  </a:lnTo>
                  <a:lnTo>
                    <a:pt x="1557" y="4749"/>
                  </a:lnTo>
                  <a:lnTo>
                    <a:pt x="1553" y="4755"/>
                  </a:lnTo>
                  <a:lnTo>
                    <a:pt x="1547" y="4763"/>
                  </a:lnTo>
                  <a:lnTo>
                    <a:pt x="1543" y="4768"/>
                  </a:lnTo>
                  <a:lnTo>
                    <a:pt x="1541" y="4773"/>
                  </a:lnTo>
                  <a:lnTo>
                    <a:pt x="1540" y="4779"/>
                  </a:lnTo>
                  <a:lnTo>
                    <a:pt x="1540" y="4783"/>
                  </a:lnTo>
                  <a:lnTo>
                    <a:pt x="1541" y="4788"/>
                  </a:lnTo>
                  <a:lnTo>
                    <a:pt x="1543" y="4791"/>
                  </a:lnTo>
                  <a:lnTo>
                    <a:pt x="1545" y="4795"/>
                  </a:lnTo>
                  <a:lnTo>
                    <a:pt x="1549" y="4797"/>
                  </a:lnTo>
                  <a:lnTo>
                    <a:pt x="1552" y="4799"/>
                  </a:lnTo>
                  <a:lnTo>
                    <a:pt x="1557" y="4801"/>
                  </a:lnTo>
                  <a:lnTo>
                    <a:pt x="1562" y="4801"/>
                  </a:lnTo>
                  <a:lnTo>
                    <a:pt x="1567" y="4799"/>
                  </a:lnTo>
                  <a:lnTo>
                    <a:pt x="1573" y="4798"/>
                  </a:lnTo>
                  <a:lnTo>
                    <a:pt x="1579" y="4795"/>
                  </a:lnTo>
                  <a:lnTo>
                    <a:pt x="1585" y="4790"/>
                  </a:lnTo>
                  <a:lnTo>
                    <a:pt x="1591" y="4786"/>
                  </a:lnTo>
                  <a:lnTo>
                    <a:pt x="1602" y="4774"/>
                  </a:lnTo>
                  <a:lnTo>
                    <a:pt x="1611" y="4767"/>
                  </a:lnTo>
                  <a:lnTo>
                    <a:pt x="1618" y="4763"/>
                  </a:lnTo>
                  <a:lnTo>
                    <a:pt x="1626" y="4761"/>
                  </a:lnTo>
                  <a:lnTo>
                    <a:pt x="1628" y="4761"/>
                  </a:lnTo>
                  <a:lnTo>
                    <a:pt x="1632" y="4763"/>
                  </a:lnTo>
                  <a:lnTo>
                    <a:pt x="1638" y="4766"/>
                  </a:lnTo>
                  <a:lnTo>
                    <a:pt x="1642" y="4773"/>
                  </a:lnTo>
                  <a:lnTo>
                    <a:pt x="1647" y="4781"/>
                  </a:lnTo>
                  <a:lnTo>
                    <a:pt x="1657" y="4797"/>
                  </a:lnTo>
                  <a:lnTo>
                    <a:pt x="1662" y="4803"/>
                  </a:lnTo>
                  <a:lnTo>
                    <a:pt x="1666" y="4806"/>
                  </a:lnTo>
                  <a:lnTo>
                    <a:pt x="1672" y="4809"/>
                  </a:lnTo>
                  <a:lnTo>
                    <a:pt x="1677" y="4809"/>
                  </a:lnTo>
                  <a:lnTo>
                    <a:pt x="1681" y="4805"/>
                  </a:lnTo>
                  <a:lnTo>
                    <a:pt x="1687" y="4799"/>
                  </a:lnTo>
                  <a:lnTo>
                    <a:pt x="1693" y="4795"/>
                  </a:lnTo>
                  <a:lnTo>
                    <a:pt x="1697" y="4793"/>
                  </a:lnTo>
                  <a:lnTo>
                    <a:pt x="1702" y="4793"/>
                  </a:lnTo>
                  <a:lnTo>
                    <a:pt x="1708" y="4795"/>
                  </a:lnTo>
                  <a:lnTo>
                    <a:pt x="1712" y="4798"/>
                  </a:lnTo>
                  <a:lnTo>
                    <a:pt x="1717" y="4805"/>
                  </a:lnTo>
                  <a:lnTo>
                    <a:pt x="1723" y="4814"/>
                  </a:lnTo>
                  <a:lnTo>
                    <a:pt x="1727" y="4825"/>
                  </a:lnTo>
                  <a:lnTo>
                    <a:pt x="1739" y="4846"/>
                  </a:lnTo>
                  <a:lnTo>
                    <a:pt x="1743" y="4854"/>
                  </a:lnTo>
                  <a:lnTo>
                    <a:pt x="1746" y="4862"/>
                  </a:lnTo>
                  <a:lnTo>
                    <a:pt x="1748" y="4870"/>
                  </a:lnTo>
                  <a:lnTo>
                    <a:pt x="1748" y="4877"/>
                  </a:lnTo>
                  <a:lnTo>
                    <a:pt x="1748" y="4882"/>
                  </a:lnTo>
                  <a:lnTo>
                    <a:pt x="1746" y="4888"/>
                  </a:lnTo>
                  <a:lnTo>
                    <a:pt x="1743" y="4892"/>
                  </a:lnTo>
                  <a:lnTo>
                    <a:pt x="1743" y="4895"/>
                  </a:lnTo>
                  <a:lnTo>
                    <a:pt x="1746" y="4898"/>
                  </a:lnTo>
                  <a:lnTo>
                    <a:pt x="1749" y="4901"/>
                  </a:lnTo>
                  <a:lnTo>
                    <a:pt x="1758" y="4908"/>
                  </a:lnTo>
                  <a:lnTo>
                    <a:pt x="1772" y="4918"/>
                  </a:lnTo>
                  <a:lnTo>
                    <a:pt x="1784" y="4927"/>
                  </a:lnTo>
                  <a:lnTo>
                    <a:pt x="1788" y="4932"/>
                  </a:lnTo>
                  <a:lnTo>
                    <a:pt x="1791" y="4936"/>
                  </a:lnTo>
                  <a:lnTo>
                    <a:pt x="1791" y="4940"/>
                  </a:lnTo>
                  <a:lnTo>
                    <a:pt x="1789" y="4945"/>
                  </a:lnTo>
                  <a:lnTo>
                    <a:pt x="1786" y="4947"/>
                  </a:lnTo>
                  <a:lnTo>
                    <a:pt x="1779" y="4950"/>
                  </a:lnTo>
                  <a:lnTo>
                    <a:pt x="1771" y="4954"/>
                  </a:lnTo>
                  <a:lnTo>
                    <a:pt x="1766" y="4956"/>
                  </a:lnTo>
                  <a:lnTo>
                    <a:pt x="1763" y="4961"/>
                  </a:lnTo>
                  <a:lnTo>
                    <a:pt x="1763" y="4964"/>
                  </a:lnTo>
                  <a:lnTo>
                    <a:pt x="1763" y="4969"/>
                  </a:lnTo>
                  <a:lnTo>
                    <a:pt x="1766" y="4974"/>
                  </a:lnTo>
                  <a:lnTo>
                    <a:pt x="1771" y="4980"/>
                  </a:lnTo>
                  <a:lnTo>
                    <a:pt x="1779" y="4987"/>
                  </a:lnTo>
                  <a:lnTo>
                    <a:pt x="1789" y="5000"/>
                  </a:lnTo>
                  <a:lnTo>
                    <a:pt x="1798" y="5010"/>
                  </a:lnTo>
                  <a:lnTo>
                    <a:pt x="1804" y="5019"/>
                  </a:lnTo>
                  <a:lnTo>
                    <a:pt x="1809" y="5023"/>
                  </a:lnTo>
                  <a:lnTo>
                    <a:pt x="1816" y="5027"/>
                  </a:lnTo>
                  <a:lnTo>
                    <a:pt x="1823" y="5032"/>
                  </a:lnTo>
                  <a:lnTo>
                    <a:pt x="1829" y="5038"/>
                  </a:lnTo>
                  <a:lnTo>
                    <a:pt x="1833" y="5045"/>
                  </a:lnTo>
                  <a:lnTo>
                    <a:pt x="1838" y="5050"/>
                  </a:lnTo>
                  <a:lnTo>
                    <a:pt x="1844" y="5061"/>
                  </a:lnTo>
                  <a:lnTo>
                    <a:pt x="1845" y="5064"/>
                  </a:lnTo>
                  <a:lnTo>
                    <a:pt x="1863" y="5052"/>
                  </a:lnTo>
                  <a:lnTo>
                    <a:pt x="1880" y="5040"/>
                  </a:lnTo>
                  <a:lnTo>
                    <a:pt x="1898" y="5031"/>
                  </a:lnTo>
                  <a:lnTo>
                    <a:pt x="1914" y="5023"/>
                  </a:lnTo>
                  <a:lnTo>
                    <a:pt x="1929" y="5016"/>
                  </a:lnTo>
                  <a:lnTo>
                    <a:pt x="1941" y="5011"/>
                  </a:lnTo>
                  <a:lnTo>
                    <a:pt x="1953" y="5008"/>
                  </a:lnTo>
                  <a:lnTo>
                    <a:pt x="1963" y="5006"/>
                  </a:lnTo>
                  <a:lnTo>
                    <a:pt x="1989" y="5004"/>
                  </a:lnTo>
                  <a:lnTo>
                    <a:pt x="2012" y="5002"/>
                  </a:lnTo>
                  <a:lnTo>
                    <a:pt x="2048" y="4996"/>
                  </a:lnTo>
                  <a:lnTo>
                    <a:pt x="2076" y="4991"/>
                  </a:lnTo>
                  <a:lnTo>
                    <a:pt x="2096" y="4985"/>
                  </a:lnTo>
                  <a:lnTo>
                    <a:pt x="2109" y="4979"/>
                  </a:lnTo>
                  <a:lnTo>
                    <a:pt x="2120" y="4974"/>
                  </a:lnTo>
                  <a:lnTo>
                    <a:pt x="2128" y="4972"/>
                  </a:lnTo>
                  <a:lnTo>
                    <a:pt x="2131" y="4972"/>
                  </a:lnTo>
                  <a:lnTo>
                    <a:pt x="2135" y="4972"/>
                  </a:lnTo>
                  <a:lnTo>
                    <a:pt x="2151" y="4974"/>
                  </a:lnTo>
                  <a:lnTo>
                    <a:pt x="2166" y="4979"/>
                  </a:lnTo>
                  <a:lnTo>
                    <a:pt x="2181" y="4985"/>
                  </a:lnTo>
                  <a:lnTo>
                    <a:pt x="2197" y="4992"/>
                  </a:lnTo>
                  <a:lnTo>
                    <a:pt x="2213" y="5000"/>
                  </a:lnTo>
                  <a:lnTo>
                    <a:pt x="2228" y="5009"/>
                  </a:lnTo>
                  <a:lnTo>
                    <a:pt x="2244" y="5019"/>
                  </a:lnTo>
                  <a:lnTo>
                    <a:pt x="2260" y="5030"/>
                  </a:lnTo>
                  <a:lnTo>
                    <a:pt x="2291" y="5055"/>
                  </a:lnTo>
                  <a:lnTo>
                    <a:pt x="2322" y="5083"/>
                  </a:lnTo>
                  <a:lnTo>
                    <a:pt x="2353" y="5113"/>
                  </a:lnTo>
                  <a:lnTo>
                    <a:pt x="2385" y="5143"/>
                  </a:lnTo>
                  <a:lnTo>
                    <a:pt x="2442" y="5204"/>
                  </a:lnTo>
                  <a:lnTo>
                    <a:pt x="2496" y="5259"/>
                  </a:lnTo>
                  <a:lnTo>
                    <a:pt x="2520" y="5283"/>
                  </a:lnTo>
                  <a:lnTo>
                    <a:pt x="2543" y="5303"/>
                  </a:lnTo>
                  <a:lnTo>
                    <a:pt x="2554" y="5311"/>
                  </a:lnTo>
                  <a:lnTo>
                    <a:pt x="2564" y="5319"/>
                  </a:lnTo>
                  <a:lnTo>
                    <a:pt x="2574" y="5324"/>
                  </a:lnTo>
                  <a:lnTo>
                    <a:pt x="2584" y="5329"/>
                  </a:lnTo>
                  <a:lnTo>
                    <a:pt x="2594" y="5332"/>
                  </a:lnTo>
                  <a:lnTo>
                    <a:pt x="2604" y="5334"/>
                  </a:lnTo>
                  <a:lnTo>
                    <a:pt x="2615" y="5334"/>
                  </a:lnTo>
                  <a:lnTo>
                    <a:pt x="2624" y="5331"/>
                  </a:lnTo>
                  <a:lnTo>
                    <a:pt x="2633" y="5328"/>
                  </a:lnTo>
                  <a:lnTo>
                    <a:pt x="2642" y="5323"/>
                  </a:lnTo>
                  <a:lnTo>
                    <a:pt x="2662" y="5313"/>
                  </a:lnTo>
                  <a:lnTo>
                    <a:pt x="2680" y="5300"/>
                  </a:lnTo>
                  <a:lnTo>
                    <a:pt x="2700" y="5289"/>
                  </a:lnTo>
                  <a:lnTo>
                    <a:pt x="2710" y="5284"/>
                  </a:lnTo>
                  <a:lnTo>
                    <a:pt x="2722" y="5281"/>
                  </a:lnTo>
                  <a:lnTo>
                    <a:pt x="2733" y="5278"/>
                  </a:lnTo>
                  <a:lnTo>
                    <a:pt x="2745" y="5277"/>
                  </a:lnTo>
                  <a:lnTo>
                    <a:pt x="2789" y="5278"/>
                  </a:lnTo>
                  <a:lnTo>
                    <a:pt x="2825" y="5279"/>
                  </a:lnTo>
                  <a:lnTo>
                    <a:pt x="2877" y="5281"/>
                  </a:lnTo>
                  <a:lnTo>
                    <a:pt x="2892" y="5248"/>
                  </a:lnTo>
                  <a:lnTo>
                    <a:pt x="2896" y="5224"/>
                  </a:lnTo>
                  <a:lnTo>
                    <a:pt x="2896" y="5230"/>
                  </a:lnTo>
                  <a:lnTo>
                    <a:pt x="2894" y="5244"/>
                  </a:lnTo>
                  <a:lnTo>
                    <a:pt x="2892" y="5256"/>
                  </a:lnTo>
                  <a:lnTo>
                    <a:pt x="2886" y="5268"/>
                  </a:lnTo>
                  <a:lnTo>
                    <a:pt x="2877" y="5281"/>
                  </a:lnTo>
                  <a:lnTo>
                    <a:pt x="2892" y="5284"/>
                  </a:lnTo>
                  <a:lnTo>
                    <a:pt x="2898" y="5286"/>
                  </a:lnTo>
                  <a:lnTo>
                    <a:pt x="2904" y="5289"/>
                  </a:lnTo>
                  <a:lnTo>
                    <a:pt x="2907" y="5292"/>
                  </a:lnTo>
                  <a:lnTo>
                    <a:pt x="2911" y="5296"/>
                  </a:lnTo>
                  <a:lnTo>
                    <a:pt x="2916" y="5304"/>
                  </a:lnTo>
                  <a:lnTo>
                    <a:pt x="2922" y="5316"/>
                  </a:lnTo>
                  <a:lnTo>
                    <a:pt x="2929" y="5332"/>
                  </a:lnTo>
                  <a:lnTo>
                    <a:pt x="2938" y="5352"/>
                  </a:lnTo>
                  <a:lnTo>
                    <a:pt x="2951" y="5377"/>
                  </a:lnTo>
                  <a:lnTo>
                    <a:pt x="2954" y="5383"/>
                  </a:lnTo>
                  <a:lnTo>
                    <a:pt x="2958" y="5388"/>
                  </a:lnTo>
                  <a:lnTo>
                    <a:pt x="2962" y="5391"/>
                  </a:lnTo>
                  <a:lnTo>
                    <a:pt x="2966" y="5395"/>
                  </a:lnTo>
                  <a:lnTo>
                    <a:pt x="2970" y="5398"/>
                  </a:lnTo>
                  <a:lnTo>
                    <a:pt x="2976" y="5399"/>
                  </a:lnTo>
                  <a:lnTo>
                    <a:pt x="2981" y="5400"/>
                  </a:lnTo>
                  <a:lnTo>
                    <a:pt x="2987" y="5402"/>
                  </a:lnTo>
                  <a:lnTo>
                    <a:pt x="2998" y="5400"/>
                  </a:lnTo>
                  <a:lnTo>
                    <a:pt x="3011" y="5397"/>
                  </a:lnTo>
                  <a:lnTo>
                    <a:pt x="3025" y="5391"/>
                  </a:lnTo>
                  <a:lnTo>
                    <a:pt x="3037" y="5384"/>
                  </a:lnTo>
                  <a:lnTo>
                    <a:pt x="3051" y="5374"/>
                  </a:lnTo>
                  <a:lnTo>
                    <a:pt x="3065" y="5364"/>
                  </a:lnTo>
                  <a:lnTo>
                    <a:pt x="3079" y="5351"/>
                  </a:lnTo>
                  <a:lnTo>
                    <a:pt x="3092" y="5336"/>
                  </a:lnTo>
                  <a:lnTo>
                    <a:pt x="3105" y="5321"/>
                  </a:lnTo>
                  <a:lnTo>
                    <a:pt x="3117" y="5305"/>
                  </a:lnTo>
                  <a:lnTo>
                    <a:pt x="3128" y="5288"/>
                  </a:lnTo>
                  <a:lnTo>
                    <a:pt x="3138" y="5270"/>
                  </a:lnTo>
                  <a:lnTo>
                    <a:pt x="3150" y="5247"/>
                  </a:lnTo>
                  <a:lnTo>
                    <a:pt x="3162" y="5223"/>
                  </a:lnTo>
                  <a:lnTo>
                    <a:pt x="3181" y="5176"/>
                  </a:lnTo>
                  <a:lnTo>
                    <a:pt x="3193" y="5153"/>
                  </a:lnTo>
                  <a:lnTo>
                    <a:pt x="3203" y="5133"/>
                  </a:lnTo>
                  <a:lnTo>
                    <a:pt x="3210" y="5124"/>
                  </a:lnTo>
                  <a:lnTo>
                    <a:pt x="3216" y="5115"/>
                  </a:lnTo>
                  <a:lnTo>
                    <a:pt x="3223" y="5108"/>
                  </a:lnTo>
                  <a:lnTo>
                    <a:pt x="3231" y="5101"/>
                  </a:lnTo>
                  <a:lnTo>
                    <a:pt x="3237" y="5102"/>
                  </a:lnTo>
                  <a:lnTo>
                    <a:pt x="3244" y="5106"/>
                  </a:lnTo>
                  <a:lnTo>
                    <a:pt x="3249" y="5110"/>
                  </a:lnTo>
                  <a:lnTo>
                    <a:pt x="3252" y="5116"/>
                  </a:lnTo>
                  <a:lnTo>
                    <a:pt x="3259" y="5123"/>
                  </a:lnTo>
                  <a:lnTo>
                    <a:pt x="3265" y="5131"/>
                  </a:lnTo>
                  <a:lnTo>
                    <a:pt x="3271" y="5140"/>
                  </a:lnTo>
                  <a:lnTo>
                    <a:pt x="3278" y="5148"/>
                  </a:lnTo>
                  <a:lnTo>
                    <a:pt x="3285" y="5156"/>
                  </a:lnTo>
                  <a:lnTo>
                    <a:pt x="3294" y="5163"/>
                  </a:lnTo>
                  <a:lnTo>
                    <a:pt x="3298" y="5166"/>
                  </a:lnTo>
                  <a:lnTo>
                    <a:pt x="3304" y="5168"/>
                  </a:lnTo>
                  <a:lnTo>
                    <a:pt x="3311" y="5170"/>
                  </a:lnTo>
                  <a:lnTo>
                    <a:pt x="3318" y="5171"/>
                  </a:lnTo>
                  <a:lnTo>
                    <a:pt x="3315" y="5197"/>
                  </a:lnTo>
                  <a:lnTo>
                    <a:pt x="3312" y="5221"/>
                  </a:lnTo>
                  <a:lnTo>
                    <a:pt x="3312" y="5244"/>
                  </a:lnTo>
                  <a:lnTo>
                    <a:pt x="3313" y="5266"/>
                  </a:lnTo>
                  <a:lnTo>
                    <a:pt x="3317" y="5288"/>
                  </a:lnTo>
                  <a:lnTo>
                    <a:pt x="3322" y="5309"/>
                  </a:lnTo>
                  <a:lnTo>
                    <a:pt x="3327" y="5330"/>
                  </a:lnTo>
                  <a:lnTo>
                    <a:pt x="3333" y="5351"/>
                  </a:lnTo>
                  <a:lnTo>
                    <a:pt x="3333" y="5354"/>
                  </a:lnTo>
                  <a:lnTo>
                    <a:pt x="3334" y="5354"/>
                  </a:lnTo>
                  <a:lnTo>
                    <a:pt x="3355" y="5411"/>
                  </a:lnTo>
                  <a:lnTo>
                    <a:pt x="3365" y="5439"/>
                  </a:lnTo>
                  <a:lnTo>
                    <a:pt x="3376" y="5471"/>
                  </a:lnTo>
                  <a:lnTo>
                    <a:pt x="3385" y="5504"/>
                  </a:lnTo>
                  <a:lnTo>
                    <a:pt x="3393" y="5541"/>
                  </a:lnTo>
                  <a:lnTo>
                    <a:pt x="3399" y="5580"/>
                  </a:lnTo>
                  <a:lnTo>
                    <a:pt x="3402" y="5601"/>
                  </a:lnTo>
                  <a:lnTo>
                    <a:pt x="3403" y="5623"/>
                  </a:lnTo>
                  <a:lnTo>
                    <a:pt x="3389" y="5626"/>
                  </a:lnTo>
                  <a:lnTo>
                    <a:pt x="3373" y="5628"/>
                  </a:lnTo>
                  <a:lnTo>
                    <a:pt x="3336" y="5633"/>
                  </a:lnTo>
                  <a:lnTo>
                    <a:pt x="3301" y="5637"/>
                  </a:lnTo>
                  <a:lnTo>
                    <a:pt x="3285" y="5641"/>
                  </a:lnTo>
                  <a:lnTo>
                    <a:pt x="3271" y="5644"/>
                  </a:lnTo>
                  <a:lnTo>
                    <a:pt x="3270" y="5664"/>
                  </a:lnTo>
                  <a:lnTo>
                    <a:pt x="3267" y="5685"/>
                  </a:lnTo>
                  <a:lnTo>
                    <a:pt x="3263" y="5704"/>
                  </a:lnTo>
                  <a:lnTo>
                    <a:pt x="3258" y="5723"/>
                  </a:lnTo>
                  <a:lnTo>
                    <a:pt x="3250" y="5753"/>
                  </a:lnTo>
                  <a:lnTo>
                    <a:pt x="3249" y="5762"/>
                  </a:lnTo>
                  <a:lnTo>
                    <a:pt x="3249" y="5765"/>
                  </a:lnTo>
                  <a:lnTo>
                    <a:pt x="3263" y="5780"/>
                  </a:lnTo>
                  <a:lnTo>
                    <a:pt x="3278" y="5793"/>
                  </a:lnTo>
                  <a:lnTo>
                    <a:pt x="3292" y="5804"/>
                  </a:lnTo>
                  <a:lnTo>
                    <a:pt x="3307" y="5817"/>
                  </a:lnTo>
                  <a:lnTo>
                    <a:pt x="3323" y="5834"/>
                  </a:lnTo>
                  <a:lnTo>
                    <a:pt x="3341" y="5857"/>
                  </a:lnTo>
                  <a:lnTo>
                    <a:pt x="3350" y="5871"/>
                  </a:lnTo>
                  <a:lnTo>
                    <a:pt x="3362" y="5887"/>
                  </a:lnTo>
                  <a:lnTo>
                    <a:pt x="3385" y="5928"/>
                  </a:lnTo>
                  <a:lnTo>
                    <a:pt x="3391" y="5940"/>
                  </a:lnTo>
                  <a:lnTo>
                    <a:pt x="3399" y="5963"/>
                  </a:lnTo>
                  <a:lnTo>
                    <a:pt x="3407" y="5990"/>
                  </a:lnTo>
                  <a:lnTo>
                    <a:pt x="3409" y="6001"/>
                  </a:lnTo>
                  <a:lnTo>
                    <a:pt x="3410" y="6012"/>
                  </a:lnTo>
                  <a:lnTo>
                    <a:pt x="3399" y="6019"/>
                  </a:lnTo>
                  <a:lnTo>
                    <a:pt x="3391" y="6025"/>
                  </a:lnTo>
                  <a:lnTo>
                    <a:pt x="3383" y="6032"/>
                  </a:lnTo>
                  <a:lnTo>
                    <a:pt x="3378" y="6039"/>
                  </a:lnTo>
                  <a:lnTo>
                    <a:pt x="3374" y="6046"/>
                  </a:lnTo>
                  <a:lnTo>
                    <a:pt x="3373" y="6053"/>
                  </a:lnTo>
                  <a:lnTo>
                    <a:pt x="3373" y="6060"/>
                  </a:lnTo>
                  <a:lnTo>
                    <a:pt x="3376" y="6066"/>
                  </a:lnTo>
                  <a:lnTo>
                    <a:pt x="3378" y="6073"/>
                  </a:lnTo>
                  <a:lnTo>
                    <a:pt x="3383" y="6080"/>
                  </a:lnTo>
                  <a:lnTo>
                    <a:pt x="3387" y="6086"/>
                  </a:lnTo>
                  <a:lnTo>
                    <a:pt x="3393" y="6092"/>
                  </a:lnTo>
                  <a:lnTo>
                    <a:pt x="3408" y="6106"/>
                  </a:lnTo>
                  <a:lnTo>
                    <a:pt x="3425" y="6119"/>
                  </a:lnTo>
                  <a:lnTo>
                    <a:pt x="3411" y="6101"/>
                  </a:lnTo>
                  <a:lnTo>
                    <a:pt x="3402" y="6088"/>
                  </a:lnTo>
                  <a:lnTo>
                    <a:pt x="3400" y="6083"/>
                  </a:lnTo>
                  <a:lnTo>
                    <a:pt x="3397" y="6078"/>
                  </a:lnTo>
                  <a:lnTo>
                    <a:pt x="3396" y="6074"/>
                  </a:lnTo>
                  <a:lnTo>
                    <a:pt x="3397" y="6070"/>
                  </a:lnTo>
                  <a:lnTo>
                    <a:pt x="3399" y="6067"/>
                  </a:lnTo>
                  <a:lnTo>
                    <a:pt x="3402" y="6063"/>
                  </a:lnTo>
                  <a:lnTo>
                    <a:pt x="3406" y="6060"/>
                  </a:lnTo>
                  <a:lnTo>
                    <a:pt x="3411" y="6056"/>
                  </a:lnTo>
                  <a:lnTo>
                    <a:pt x="3426" y="6050"/>
                  </a:lnTo>
                  <a:lnTo>
                    <a:pt x="3447" y="6040"/>
                  </a:lnTo>
                  <a:lnTo>
                    <a:pt x="3448" y="6010"/>
                  </a:lnTo>
                  <a:lnTo>
                    <a:pt x="3448" y="5986"/>
                  </a:lnTo>
                  <a:lnTo>
                    <a:pt x="3448" y="5966"/>
                  </a:lnTo>
                  <a:lnTo>
                    <a:pt x="3448" y="5948"/>
                  </a:lnTo>
                  <a:lnTo>
                    <a:pt x="3450" y="5934"/>
                  </a:lnTo>
                  <a:lnTo>
                    <a:pt x="3454" y="5923"/>
                  </a:lnTo>
                  <a:lnTo>
                    <a:pt x="3456" y="5918"/>
                  </a:lnTo>
                  <a:lnTo>
                    <a:pt x="3460" y="5914"/>
                  </a:lnTo>
                  <a:lnTo>
                    <a:pt x="3464" y="5909"/>
                  </a:lnTo>
                  <a:lnTo>
                    <a:pt x="3469" y="5905"/>
                  </a:lnTo>
                  <a:lnTo>
                    <a:pt x="3477" y="5899"/>
                  </a:lnTo>
                  <a:lnTo>
                    <a:pt x="3484" y="5895"/>
                  </a:lnTo>
                  <a:lnTo>
                    <a:pt x="3490" y="5894"/>
                  </a:lnTo>
                  <a:lnTo>
                    <a:pt x="3494" y="5894"/>
                  </a:lnTo>
                  <a:lnTo>
                    <a:pt x="3499" y="5895"/>
                  </a:lnTo>
                  <a:lnTo>
                    <a:pt x="3501" y="5898"/>
                  </a:lnTo>
                  <a:lnTo>
                    <a:pt x="3507" y="5906"/>
                  </a:lnTo>
                  <a:lnTo>
                    <a:pt x="3513" y="5915"/>
                  </a:lnTo>
                  <a:lnTo>
                    <a:pt x="3516" y="5921"/>
                  </a:lnTo>
                  <a:lnTo>
                    <a:pt x="3519" y="5924"/>
                  </a:lnTo>
                  <a:lnTo>
                    <a:pt x="3523" y="5929"/>
                  </a:lnTo>
                  <a:lnTo>
                    <a:pt x="3529" y="5931"/>
                  </a:lnTo>
                  <a:lnTo>
                    <a:pt x="3536" y="5933"/>
                  </a:lnTo>
                  <a:lnTo>
                    <a:pt x="3543" y="5934"/>
                  </a:lnTo>
                  <a:lnTo>
                    <a:pt x="3553" y="5933"/>
                  </a:lnTo>
                  <a:lnTo>
                    <a:pt x="3562" y="5932"/>
                  </a:lnTo>
                  <a:lnTo>
                    <a:pt x="3571" y="5930"/>
                  </a:lnTo>
                  <a:lnTo>
                    <a:pt x="3579" y="5926"/>
                  </a:lnTo>
                  <a:lnTo>
                    <a:pt x="3589" y="5923"/>
                  </a:lnTo>
                  <a:lnTo>
                    <a:pt x="3597" y="5918"/>
                  </a:lnTo>
                  <a:lnTo>
                    <a:pt x="3605" y="5913"/>
                  </a:lnTo>
                  <a:lnTo>
                    <a:pt x="3612" y="5907"/>
                  </a:lnTo>
                  <a:lnTo>
                    <a:pt x="3627" y="5893"/>
                  </a:lnTo>
                  <a:lnTo>
                    <a:pt x="3639" y="5877"/>
                  </a:lnTo>
                  <a:lnTo>
                    <a:pt x="3651" y="5860"/>
                  </a:lnTo>
                  <a:lnTo>
                    <a:pt x="3662" y="5841"/>
                  </a:lnTo>
                  <a:lnTo>
                    <a:pt x="3671" y="5822"/>
                  </a:lnTo>
                  <a:lnTo>
                    <a:pt x="3679" y="5803"/>
                  </a:lnTo>
                  <a:lnTo>
                    <a:pt x="3688" y="5784"/>
                  </a:lnTo>
                  <a:lnTo>
                    <a:pt x="3694" y="5765"/>
                  </a:lnTo>
                  <a:lnTo>
                    <a:pt x="3705" y="5732"/>
                  </a:lnTo>
                  <a:lnTo>
                    <a:pt x="3712" y="5707"/>
                  </a:lnTo>
                  <a:lnTo>
                    <a:pt x="3715" y="5686"/>
                  </a:lnTo>
                  <a:lnTo>
                    <a:pt x="3719" y="5661"/>
                  </a:lnTo>
                  <a:lnTo>
                    <a:pt x="3720" y="5633"/>
                  </a:lnTo>
                  <a:lnTo>
                    <a:pt x="3721" y="5603"/>
                  </a:lnTo>
                  <a:lnTo>
                    <a:pt x="3722" y="5534"/>
                  </a:lnTo>
                  <a:lnTo>
                    <a:pt x="3720" y="5457"/>
                  </a:lnTo>
                  <a:lnTo>
                    <a:pt x="3715" y="5288"/>
                  </a:lnTo>
                  <a:lnTo>
                    <a:pt x="3713" y="5201"/>
                  </a:lnTo>
                  <a:lnTo>
                    <a:pt x="3712" y="5116"/>
                  </a:lnTo>
                  <a:lnTo>
                    <a:pt x="3701" y="5092"/>
                  </a:lnTo>
                  <a:lnTo>
                    <a:pt x="3692" y="5069"/>
                  </a:lnTo>
                  <a:lnTo>
                    <a:pt x="3685" y="5046"/>
                  </a:lnTo>
                  <a:lnTo>
                    <a:pt x="3678" y="5025"/>
                  </a:lnTo>
                  <a:lnTo>
                    <a:pt x="3673" y="5006"/>
                  </a:lnTo>
                  <a:lnTo>
                    <a:pt x="3669" y="4987"/>
                  </a:lnTo>
                  <a:lnTo>
                    <a:pt x="3666" y="4970"/>
                  </a:lnTo>
                  <a:lnTo>
                    <a:pt x="3663" y="4954"/>
                  </a:lnTo>
                  <a:close/>
                  <a:moveTo>
                    <a:pt x="2916" y="5174"/>
                  </a:moveTo>
                  <a:lnTo>
                    <a:pt x="2916" y="5174"/>
                  </a:lnTo>
                  <a:lnTo>
                    <a:pt x="2915" y="5177"/>
                  </a:lnTo>
                  <a:lnTo>
                    <a:pt x="2914" y="5179"/>
                  </a:lnTo>
                  <a:lnTo>
                    <a:pt x="2913" y="5182"/>
                  </a:lnTo>
                  <a:lnTo>
                    <a:pt x="2912" y="5182"/>
                  </a:lnTo>
                  <a:lnTo>
                    <a:pt x="2911" y="5184"/>
                  </a:lnTo>
                  <a:lnTo>
                    <a:pt x="2906" y="5189"/>
                  </a:lnTo>
                  <a:lnTo>
                    <a:pt x="2914" y="5178"/>
                  </a:lnTo>
                  <a:lnTo>
                    <a:pt x="2914" y="5177"/>
                  </a:lnTo>
                  <a:lnTo>
                    <a:pt x="2914" y="5176"/>
                  </a:lnTo>
                  <a:lnTo>
                    <a:pt x="2917" y="5170"/>
                  </a:lnTo>
                  <a:lnTo>
                    <a:pt x="2916" y="5174"/>
                  </a:lnTo>
                  <a:close/>
                  <a:moveTo>
                    <a:pt x="2917" y="5167"/>
                  </a:moveTo>
                  <a:lnTo>
                    <a:pt x="2917" y="5167"/>
                  </a:lnTo>
                  <a:lnTo>
                    <a:pt x="2921" y="5167"/>
                  </a:lnTo>
                  <a:lnTo>
                    <a:pt x="2917" y="5167"/>
                  </a:lnTo>
                  <a:close/>
                  <a:moveTo>
                    <a:pt x="849" y="1705"/>
                  </a:moveTo>
                  <a:lnTo>
                    <a:pt x="849" y="1705"/>
                  </a:lnTo>
                  <a:lnTo>
                    <a:pt x="852" y="1705"/>
                  </a:lnTo>
                  <a:lnTo>
                    <a:pt x="855" y="1703"/>
                  </a:lnTo>
                  <a:lnTo>
                    <a:pt x="857" y="1702"/>
                  </a:lnTo>
                  <a:lnTo>
                    <a:pt x="858" y="1700"/>
                  </a:lnTo>
                  <a:lnTo>
                    <a:pt x="859" y="1695"/>
                  </a:lnTo>
                  <a:lnTo>
                    <a:pt x="861" y="1690"/>
                  </a:lnTo>
                  <a:lnTo>
                    <a:pt x="858" y="1678"/>
                  </a:lnTo>
                  <a:lnTo>
                    <a:pt x="856" y="1671"/>
                  </a:lnTo>
                  <a:lnTo>
                    <a:pt x="855" y="1670"/>
                  </a:lnTo>
                  <a:lnTo>
                    <a:pt x="852" y="1668"/>
                  </a:lnTo>
                  <a:lnTo>
                    <a:pt x="851" y="1668"/>
                  </a:lnTo>
                  <a:lnTo>
                    <a:pt x="851" y="1667"/>
                  </a:lnTo>
                  <a:lnTo>
                    <a:pt x="851" y="1664"/>
                  </a:lnTo>
                  <a:lnTo>
                    <a:pt x="850" y="1660"/>
                  </a:lnTo>
                  <a:lnTo>
                    <a:pt x="849" y="1658"/>
                  </a:lnTo>
                  <a:lnTo>
                    <a:pt x="847" y="1655"/>
                  </a:lnTo>
                  <a:lnTo>
                    <a:pt x="843" y="1652"/>
                  </a:lnTo>
                  <a:lnTo>
                    <a:pt x="835" y="1647"/>
                  </a:lnTo>
                  <a:lnTo>
                    <a:pt x="825" y="1642"/>
                  </a:lnTo>
                  <a:lnTo>
                    <a:pt x="816" y="1638"/>
                  </a:lnTo>
                  <a:lnTo>
                    <a:pt x="816" y="1650"/>
                  </a:lnTo>
                  <a:lnTo>
                    <a:pt x="817" y="1656"/>
                  </a:lnTo>
                  <a:lnTo>
                    <a:pt x="820" y="1664"/>
                  </a:lnTo>
                  <a:lnTo>
                    <a:pt x="829" y="1682"/>
                  </a:lnTo>
                  <a:lnTo>
                    <a:pt x="841" y="1698"/>
                  </a:lnTo>
                  <a:lnTo>
                    <a:pt x="846" y="1703"/>
                  </a:lnTo>
                  <a:lnTo>
                    <a:pt x="849" y="1705"/>
                  </a:lnTo>
                  <a:close/>
                  <a:moveTo>
                    <a:pt x="2917" y="4176"/>
                  </a:moveTo>
                  <a:lnTo>
                    <a:pt x="2892" y="4094"/>
                  </a:lnTo>
                  <a:lnTo>
                    <a:pt x="2852" y="4149"/>
                  </a:lnTo>
                  <a:lnTo>
                    <a:pt x="2854" y="4151"/>
                  </a:lnTo>
                  <a:lnTo>
                    <a:pt x="2855" y="4154"/>
                  </a:lnTo>
                  <a:lnTo>
                    <a:pt x="2856" y="4161"/>
                  </a:lnTo>
                  <a:lnTo>
                    <a:pt x="2854" y="4169"/>
                  </a:lnTo>
                  <a:lnTo>
                    <a:pt x="2852" y="4176"/>
                  </a:lnTo>
                  <a:lnTo>
                    <a:pt x="2917" y="4176"/>
                  </a:lnTo>
                  <a:close/>
                  <a:moveTo>
                    <a:pt x="2818" y="4189"/>
                  </a:moveTo>
                  <a:lnTo>
                    <a:pt x="2818" y="4149"/>
                  </a:lnTo>
                  <a:lnTo>
                    <a:pt x="2812" y="4157"/>
                  </a:lnTo>
                  <a:lnTo>
                    <a:pt x="2805" y="4166"/>
                  </a:lnTo>
                  <a:lnTo>
                    <a:pt x="2799" y="4176"/>
                  </a:lnTo>
                  <a:lnTo>
                    <a:pt x="2793" y="4186"/>
                  </a:lnTo>
                  <a:lnTo>
                    <a:pt x="2801" y="4185"/>
                  </a:lnTo>
                  <a:lnTo>
                    <a:pt x="2808" y="4185"/>
                  </a:lnTo>
                  <a:lnTo>
                    <a:pt x="2815" y="4187"/>
                  </a:lnTo>
                  <a:lnTo>
                    <a:pt x="2818" y="418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sp>
          <p:nvSpPr>
            <p:cNvPr id="63" name="Freeform 11"/>
            <p:cNvSpPr>
              <a:spLocks noEditPoints="1"/>
            </p:cNvSpPr>
            <p:nvPr/>
          </p:nvSpPr>
          <p:spPr bwMode="auto">
            <a:xfrm>
              <a:off x="3633820" y="2136968"/>
              <a:ext cx="3158766" cy="3725498"/>
            </a:xfrm>
            <a:custGeom>
              <a:avLst/>
              <a:gdLst>
                <a:gd name="T0" fmla="*/ 1831 w 4313"/>
                <a:gd name="T1" fmla="*/ 415 h 5087"/>
                <a:gd name="T2" fmla="*/ 1854 w 4313"/>
                <a:gd name="T3" fmla="*/ 212 h 5087"/>
                <a:gd name="T4" fmla="*/ 1942 w 4313"/>
                <a:gd name="T5" fmla="*/ 554 h 5087"/>
                <a:gd name="T6" fmla="*/ 1985 w 4313"/>
                <a:gd name="T7" fmla="*/ 392 h 5087"/>
                <a:gd name="T8" fmla="*/ 1638 w 4313"/>
                <a:gd name="T9" fmla="*/ 222 h 5087"/>
                <a:gd name="T10" fmla="*/ 1668 w 4313"/>
                <a:gd name="T11" fmla="*/ 183 h 5087"/>
                <a:gd name="T12" fmla="*/ 1811 w 4313"/>
                <a:gd name="T13" fmla="*/ 98 h 5087"/>
                <a:gd name="T14" fmla="*/ 1668 w 4313"/>
                <a:gd name="T15" fmla="*/ 69 h 5087"/>
                <a:gd name="T16" fmla="*/ 4297 w 4313"/>
                <a:gd name="T17" fmla="*/ 4044 h 5087"/>
                <a:gd name="T18" fmla="*/ 4294 w 4313"/>
                <a:gd name="T19" fmla="*/ 3762 h 5087"/>
                <a:gd name="T20" fmla="*/ 4192 w 4313"/>
                <a:gd name="T21" fmla="*/ 3549 h 5087"/>
                <a:gd name="T22" fmla="*/ 4006 w 4313"/>
                <a:gd name="T23" fmla="*/ 3497 h 5087"/>
                <a:gd name="T24" fmla="*/ 3806 w 4313"/>
                <a:gd name="T25" fmla="*/ 3237 h 5087"/>
                <a:gd name="T26" fmla="*/ 3538 w 4313"/>
                <a:gd name="T27" fmla="*/ 3043 h 5087"/>
                <a:gd name="T28" fmla="*/ 3260 w 4313"/>
                <a:gd name="T29" fmla="*/ 3277 h 5087"/>
                <a:gd name="T30" fmla="*/ 3061 w 4313"/>
                <a:gd name="T31" fmla="*/ 3064 h 5087"/>
                <a:gd name="T32" fmla="*/ 2843 w 4313"/>
                <a:gd name="T33" fmla="*/ 2735 h 5087"/>
                <a:gd name="T34" fmla="*/ 2608 w 4313"/>
                <a:gd name="T35" fmla="*/ 2638 h 5087"/>
                <a:gd name="T36" fmla="*/ 2516 w 4313"/>
                <a:gd name="T37" fmla="*/ 2273 h 5087"/>
                <a:gd name="T38" fmla="*/ 2560 w 4313"/>
                <a:gd name="T39" fmla="*/ 1790 h 5087"/>
                <a:gd name="T40" fmla="*/ 2657 w 4313"/>
                <a:gd name="T41" fmla="*/ 1474 h 5087"/>
                <a:gd name="T42" fmla="*/ 2513 w 4313"/>
                <a:gd name="T43" fmla="*/ 1131 h 5087"/>
                <a:gd name="T44" fmla="*/ 2351 w 4313"/>
                <a:gd name="T45" fmla="*/ 1255 h 5087"/>
                <a:gd name="T46" fmla="*/ 2276 w 4313"/>
                <a:gd name="T47" fmla="*/ 709 h 5087"/>
                <a:gd name="T48" fmla="*/ 2156 w 4313"/>
                <a:gd name="T49" fmla="*/ 636 h 5087"/>
                <a:gd name="T50" fmla="*/ 1948 w 4313"/>
                <a:gd name="T51" fmla="*/ 806 h 5087"/>
                <a:gd name="T52" fmla="*/ 1844 w 4313"/>
                <a:gd name="T53" fmla="*/ 852 h 5087"/>
                <a:gd name="T54" fmla="*/ 1484 w 4313"/>
                <a:gd name="T55" fmla="*/ 1096 h 5087"/>
                <a:gd name="T56" fmla="*/ 1156 w 4313"/>
                <a:gd name="T57" fmla="*/ 1311 h 5087"/>
                <a:gd name="T58" fmla="*/ 1285 w 4313"/>
                <a:gd name="T59" fmla="*/ 1614 h 5087"/>
                <a:gd name="T60" fmla="*/ 1237 w 4313"/>
                <a:gd name="T61" fmla="*/ 1719 h 5087"/>
                <a:gd name="T62" fmla="*/ 1115 w 4313"/>
                <a:gd name="T63" fmla="*/ 1493 h 5087"/>
                <a:gd name="T64" fmla="*/ 1080 w 4313"/>
                <a:gd name="T65" fmla="*/ 1634 h 5087"/>
                <a:gd name="T66" fmla="*/ 1117 w 4313"/>
                <a:gd name="T67" fmla="*/ 1988 h 5087"/>
                <a:gd name="T68" fmla="*/ 1148 w 4313"/>
                <a:gd name="T69" fmla="*/ 2189 h 5087"/>
                <a:gd name="T70" fmla="*/ 1255 w 4313"/>
                <a:gd name="T71" fmla="*/ 2669 h 5087"/>
                <a:gd name="T72" fmla="*/ 1294 w 4313"/>
                <a:gd name="T73" fmla="*/ 2987 h 5087"/>
                <a:gd name="T74" fmla="*/ 1315 w 4313"/>
                <a:gd name="T75" fmla="*/ 3209 h 5087"/>
                <a:gd name="T76" fmla="*/ 1040 w 4313"/>
                <a:gd name="T77" fmla="*/ 3325 h 5087"/>
                <a:gd name="T78" fmla="*/ 618 w 4313"/>
                <a:gd name="T79" fmla="*/ 3370 h 5087"/>
                <a:gd name="T80" fmla="*/ 359 w 4313"/>
                <a:gd name="T81" fmla="*/ 3572 h 5087"/>
                <a:gd name="T82" fmla="*/ 128 w 4313"/>
                <a:gd name="T83" fmla="*/ 3489 h 5087"/>
                <a:gd name="T84" fmla="*/ 142 w 4313"/>
                <a:gd name="T85" fmla="*/ 3693 h 5087"/>
                <a:gd name="T86" fmla="*/ 7 w 4313"/>
                <a:gd name="T87" fmla="*/ 3941 h 5087"/>
                <a:gd name="T88" fmla="*/ 118 w 4313"/>
                <a:gd name="T89" fmla="*/ 4160 h 5087"/>
                <a:gd name="T90" fmla="*/ 210 w 4313"/>
                <a:gd name="T91" fmla="*/ 4243 h 5087"/>
                <a:gd name="T92" fmla="*/ 499 w 4313"/>
                <a:gd name="T93" fmla="*/ 4298 h 5087"/>
                <a:gd name="T94" fmla="*/ 810 w 4313"/>
                <a:gd name="T95" fmla="*/ 4791 h 5087"/>
                <a:gd name="T96" fmla="*/ 1072 w 4313"/>
                <a:gd name="T97" fmla="*/ 4892 h 5087"/>
                <a:gd name="T98" fmla="*/ 1265 w 4313"/>
                <a:gd name="T99" fmla="*/ 5025 h 5087"/>
                <a:gd name="T100" fmla="*/ 1536 w 4313"/>
                <a:gd name="T101" fmla="*/ 5014 h 5087"/>
                <a:gd name="T102" fmla="*/ 2023 w 4313"/>
                <a:gd name="T103" fmla="*/ 4915 h 5087"/>
                <a:gd name="T104" fmla="*/ 2343 w 4313"/>
                <a:gd name="T105" fmla="*/ 4739 h 5087"/>
                <a:gd name="T106" fmla="*/ 2932 w 4313"/>
                <a:gd name="T107" fmla="*/ 4795 h 5087"/>
                <a:gd name="T108" fmla="*/ 3317 w 4313"/>
                <a:gd name="T109" fmla="*/ 4802 h 5087"/>
                <a:gd name="T110" fmla="*/ 3953 w 4313"/>
                <a:gd name="T111" fmla="*/ 4520 h 5087"/>
                <a:gd name="T112" fmla="*/ 4313 w 4313"/>
                <a:gd name="T113" fmla="*/ 4359 h 5087"/>
                <a:gd name="T114" fmla="*/ 3262 w 4313"/>
                <a:gd name="T115" fmla="*/ 4211 h 5087"/>
                <a:gd name="T116" fmla="*/ 3068 w 4313"/>
                <a:gd name="T117" fmla="*/ 4511 h 5087"/>
                <a:gd name="T118" fmla="*/ 3039 w 4313"/>
                <a:gd name="T119" fmla="*/ 4398 h 5087"/>
                <a:gd name="T120" fmla="*/ 3191 w 4313"/>
                <a:gd name="T121" fmla="*/ 3936 h 5087"/>
                <a:gd name="T122" fmla="*/ 3791 w 4313"/>
                <a:gd name="T123" fmla="*/ 3252 h 508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313"/>
                <a:gd name="T187" fmla="*/ 0 h 5087"/>
                <a:gd name="T188" fmla="*/ 4313 w 4313"/>
                <a:gd name="T189" fmla="*/ 5087 h 508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313" h="5087">
                  <a:moveTo>
                    <a:pt x="1734" y="231"/>
                  </a:moveTo>
                  <a:lnTo>
                    <a:pt x="1734" y="231"/>
                  </a:lnTo>
                  <a:lnTo>
                    <a:pt x="1732" y="243"/>
                  </a:lnTo>
                  <a:lnTo>
                    <a:pt x="1731" y="252"/>
                  </a:lnTo>
                  <a:lnTo>
                    <a:pt x="1730" y="260"/>
                  </a:lnTo>
                  <a:lnTo>
                    <a:pt x="1727" y="268"/>
                  </a:lnTo>
                  <a:lnTo>
                    <a:pt x="1724" y="272"/>
                  </a:lnTo>
                  <a:lnTo>
                    <a:pt x="1720" y="276"/>
                  </a:lnTo>
                  <a:lnTo>
                    <a:pt x="1711" y="284"/>
                  </a:lnTo>
                  <a:lnTo>
                    <a:pt x="1701" y="292"/>
                  </a:lnTo>
                  <a:lnTo>
                    <a:pt x="1698" y="297"/>
                  </a:lnTo>
                  <a:lnTo>
                    <a:pt x="1697" y="300"/>
                  </a:lnTo>
                  <a:lnTo>
                    <a:pt x="1697" y="304"/>
                  </a:lnTo>
                  <a:lnTo>
                    <a:pt x="1699" y="306"/>
                  </a:lnTo>
                  <a:lnTo>
                    <a:pt x="1703" y="312"/>
                  </a:lnTo>
                  <a:lnTo>
                    <a:pt x="1708" y="315"/>
                  </a:lnTo>
                  <a:lnTo>
                    <a:pt x="1715" y="319"/>
                  </a:lnTo>
                  <a:lnTo>
                    <a:pt x="1722" y="323"/>
                  </a:lnTo>
                  <a:lnTo>
                    <a:pt x="1728" y="328"/>
                  </a:lnTo>
                  <a:lnTo>
                    <a:pt x="1732" y="334"/>
                  </a:lnTo>
                  <a:lnTo>
                    <a:pt x="1734" y="337"/>
                  </a:lnTo>
                  <a:lnTo>
                    <a:pt x="1734" y="341"/>
                  </a:lnTo>
                  <a:lnTo>
                    <a:pt x="1735" y="349"/>
                  </a:lnTo>
                  <a:lnTo>
                    <a:pt x="1736" y="357"/>
                  </a:lnTo>
                  <a:lnTo>
                    <a:pt x="1738" y="364"/>
                  </a:lnTo>
                  <a:lnTo>
                    <a:pt x="1742" y="369"/>
                  </a:lnTo>
                  <a:lnTo>
                    <a:pt x="1746" y="374"/>
                  </a:lnTo>
                  <a:lnTo>
                    <a:pt x="1751" y="379"/>
                  </a:lnTo>
                  <a:lnTo>
                    <a:pt x="1757" y="381"/>
                  </a:lnTo>
                  <a:lnTo>
                    <a:pt x="1764" y="382"/>
                  </a:lnTo>
                  <a:lnTo>
                    <a:pt x="1770" y="382"/>
                  </a:lnTo>
                  <a:lnTo>
                    <a:pt x="1776" y="383"/>
                  </a:lnTo>
                  <a:lnTo>
                    <a:pt x="1788" y="388"/>
                  </a:lnTo>
                  <a:lnTo>
                    <a:pt x="1799" y="395"/>
                  </a:lnTo>
                  <a:lnTo>
                    <a:pt x="1810" y="402"/>
                  </a:lnTo>
                  <a:lnTo>
                    <a:pt x="1820" y="409"/>
                  </a:lnTo>
                  <a:lnTo>
                    <a:pt x="1831" y="415"/>
                  </a:lnTo>
                  <a:lnTo>
                    <a:pt x="1838" y="418"/>
                  </a:lnTo>
                  <a:lnTo>
                    <a:pt x="1844" y="420"/>
                  </a:lnTo>
                  <a:lnTo>
                    <a:pt x="1851" y="421"/>
                  </a:lnTo>
                  <a:lnTo>
                    <a:pt x="1859" y="421"/>
                  </a:lnTo>
                  <a:lnTo>
                    <a:pt x="1868" y="421"/>
                  </a:lnTo>
                  <a:lnTo>
                    <a:pt x="1876" y="420"/>
                  </a:lnTo>
                  <a:lnTo>
                    <a:pt x="1884" y="417"/>
                  </a:lnTo>
                  <a:lnTo>
                    <a:pt x="1890" y="413"/>
                  </a:lnTo>
                  <a:lnTo>
                    <a:pt x="1896" y="409"/>
                  </a:lnTo>
                  <a:lnTo>
                    <a:pt x="1899" y="402"/>
                  </a:lnTo>
                  <a:lnTo>
                    <a:pt x="1902" y="395"/>
                  </a:lnTo>
                  <a:lnTo>
                    <a:pt x="1903" y="386"/>
                  </a:lnTo>
                  <a:lnTo>
                    <a:pt x="1902" y="377"/>
                  </a:lnTo>
                  <a:lnTo>
                    <a:pt x="1901" y="372"/>
                  </a:lnTo>
                  <a:lnTo>
                    <a:pt x="1897" y="366"/>
                  </a:lnTo>
                  <a:lnTo>
                    <a:pt x="1894" y="361"/>
                  </a:lnTo>
                  <a:lnTo>
                    <a:pt x="1888" y="352"/>
                  </a:lnTo>
                  <a:lnTo>
                    <a:pt x="1886" y="348"/>
                  </a:lnTo>
                  <a:lnTo>
                    <a:pt x="1884" y="341"/>
                  </a:lnTo>
                  <a:lnTo>
                    <a:pt x="1886" y="337"/>
                  </a:lnTo>
                  <a:lnTo>
                    <a:pt x="1888" y="330"/>
                  </a:lnTo>
                  <a:lnTo>
                    <a:pt x="1891" y="323"/>
                  </a:lnTo>
                  <a:lnTo>
                    <a:pt x="1891" y="250"/>
                  </a:lnTo>
                  <a:lnTo>
                    <a:pt x="1891" y="240"/>
                  </a:lnTo>
                  <a:lnTo>
                    <a:pt x="1890" y="234"/>
                  </a:lnTo>
                  <a:lnTo>
                    <a:pt x="1887" y="226"/>
                  </a:lnTo>
                  <a:lnTo>
                    <a:pt x="1884" y="219"/>
                  </a:lnTo>
                  <a:lnTo>
                    <a:pt x="1880" y="213"/>
                  </a:lnTo>
                  <a:lnTo>
                    <a:pt x="1875" y="209"/>
                  </a:lnTo>
                  <a:lnTo>
                    <a:pt x="1869" y="206"/>
                  </a:lnTo>
                  <a:lnTo>
                    <a:pt x="1863" y="205"/>
                  </a:lnTo>
                  <a:lnTo>
                    <a:pt x="1859" y="206"/>
                  </a:lnTo>
                  <a:lnTo>
                    <a:pt x="1857" y="207"/>
                  </a:lnTo>
                  <a:lnTo>
                    <a:pt x="1856" y="209"/>
                  </a:lnTo>
                  <a:lnTo>
                    <a:pt x="1854" y="212"/>
                  </a:lnTo>
                  <a:lnTo>
                    <a:pt x="1854" y="217"/>
                  </a:lnTo>
                  <a:lnTo>
                    <a:pt x="1856" y="223"/>
                  </a:lnTo>
                  <a:lnTo>
                    <a:pt x="1849" y="237"/>
                  </a:lnTo>
                  <a:lnTo>
                    <a:pt x="1842" y="250"/>
                  </a:lnTo>
                  <a:lnTo>
                    <a:pt x="1834" y="260"/>
                  </a:lnTo>
                  <a:lnTo>
                    <a:pt x="1830" y="265"/>
                  </a:lnTo>
                  <a:lnTo>
                    <a:pt x="1826" y="268"/>
                  </a:lnTo>
                  <a:lnTo>
                    <a:pt x="1821" y="259"/>
                  </a:lnTo>
                  <a:lnTo>
                    <a:pt x="1819" y="254"/>
                  </a:lnTo>
                  <a:lnTo>
                    <a:pt x="1818" y="250"/>
                  </a:lnTo>
                  <a:lnTo>
                    <a:pt x="1819" y="244"/>
                  </a:lnTo>
                  <a:lnTo>
                    <a:pt x="1820" y="239"/>
                  </a:lnTo>
                  <a:lnTo>
                    <a:pt x="1826" y="229"/>
                  </a:lnTo>
                  <a:lnTo>
                    <a:pt x="1830" y="220"/>
                  </a:lnTo>
                  <a:lnTo>
                    <a:pt x="1833" y="214"/>
                  </a:lnTo>
                  <a:lnTo>
                    <a:pt x="1833" y="208"/>
                  </a:lnTo>
                  <a:lnTo>
                    <a:pt x="1833" y="202"/>
                  </a:lnTo>
                  <a:lnTo>
                    <a:pt x="1831" y="199"/>
                  </a:lnTo>
                  <a:lnTo>
                    <a:pt x="1830" y="196"/>
                  </a:lnTo>
                  <a:lnTo>
                    <a:pt x="1828" y="194"/>
                  </a:lnTo>
                  <a:lnTo>
                    <a:pt x="1825" y="194"/>
                  </a:lnTo>
                  <a:lnTo>
                    <a:pt x="1821" y="193"/>
                  </a:lnTo>
                  <a:lnTo>
                    <a:pt x="1811" y="194"/>
                  </a:lnTo>
                  <a:lnTo>
                    <a:pt x="1798" y="198"/>
                  </a:lnTo>
                  <a:lnTo>
                    <a:pt x="1774" y="207"/>
                  </a:lnTo>
                  <a:lnTo>
                    <a:pt x="1760" y="213"/>
                  </a:lnTo>
                  <a:lnTo>
                    <a:pt x="1749" y="219"/>
                  </a:lnTo>
                  <a:lnTo>
                    <a:pt x="1739" y="226"/>
                  </a:lnTo>
                  <a:lnTo>
                    <a:pt x="1736" y="228"/>
                  </a:lnTo>
                  <a:lnTo>
                    <a:pt x="1734" y="231"/>
                  </a:lnTo>
                  <a:close/>
                  <a:moveTo>
                    <a:pt x="1928" y="558"/>
                  </a:moveTo>
                  <a:lnTo>
                    <a:pt x="1928" y="558"/>
                  </a:lnTo>
                  <a:lnTo>
                    <a:pt x="1934" y="557"/>
                  </a:lnTo>
                  <a:lnTo>
                    <a:pt x="1938" y="556"/>
                  </a:lnTo>
                  <a:lnTo>
                    <a:pt x="1942" y="554"/>
                  </a:lnTo>
                  <a:lnTo>
                    <a:pt x="1947" y="550"/>
                  </a:lnTo>
                  <a:lnTo>
                    <a:pt x="1958" y="536"/>
                  </a:lnTo>
                  <a:lnTo>
                    <a:pt x="1965" y="529"/>
                  </a:lnTo>
                  <a:lnTo>
                    <a:pt x="1973" y="524"/>
                  </a:lnTo>
                  <a:lnTo>
                    <a:pt x="1981" y="518"/>
                  </a:lnTo>
                  <a:lnTo>
                    <a:pt x="1990" y="513"/>
                  </a:lnTo>
                  <a:lnTo>
                    <a:pt x="2009" y="505"/>
                  </a:lnTo>
                  <a:lnTo>
                    <a:pt x="2028" y="499"/>
                  </a:lnTo>
                  <a:lnTo>
                    <a:pt x="2040" y="495"/>
                  </a:lnTo>
                  <a:lnTo>
                    <a:pt x="2050" y="489"/>
                  </a:lnTo>
                  <a:lnTo>
                    <a:pt x="2061" y="482"/>
                  </a:lnTo>
                  <a:lnTo>
                    <a:pt x="2071" y="473"/>
                  </a:lnTo>
                  <a:lnTo>
                    <a:pt x="2079" y="464"/>
                  </a:lnTo>
                  <a:lnTo>
                    <a:pt x="2085" y="452"/>
                  </a:lnTo>
                  <a:lnTo>
                    <a:pt x="2087" y="447"/>
                  </a:lnTo>
                  <a:lnTo>
                    <a:pt x="2089" y="440"/>
                  </a:lnTo>
                  <a:lnTo>
                    <a:pt x="2090" y="433"/>
                  </a:lnTo>
                  <a:lnTo>
                    <a:pt x="2090" y="426"/>
                  </a:lnTo>
                  <a:lnTo>
                    <a:pt x="2090" y="421"/>
                  </a:lnTo>
                  <a:lnTo>
                    <a:pt x="2088" y="415"/>
                  </a:lnTo>
                  <a:lnTo>
                    <a:pt x="2084" y="403"/>
                  </a:lnTo>
                  <a:lnTo>
                    <a:pt x="2075" y="390"/>
                  </a:lnTo>
                  <a:lnTo>
                    <a:pt x="2066" y="377"/>
                  </a:lnTo>
                  <a:lnTo>
                    <a:pt x="2056" y="366"/>
                  </a:lnTo>
                  <a:lnTo>
                    <a:pt x="2046" y="357"/>
                  </a:lnTo>
                  <a:lnTo>
                    <a:pt x="2036" y="350"/>
                  </a:lnTo>
                  <a:lnTo>
                    <a:pt x="2032" y="349"/>
                  </a:lnTo>
                  <a:lnTo>
                    <a:pt x="2028" y="348"/>
                  </a:lnTo>
                  <a:lnTo>
                    <a:pt x="2019" y="349"/>
                  </a:lnTo>
                  <a:lnTo>
                    <a:pt x="2012" y="352"/>
                  </a:lnTo>
                  <a:lnTo>
                    <a:pt x="2006" y="357"/>
                  </a:lnTo>
                  <a:lnTo>
                    <a:pt x="2002" y="362"/>
                  </a:lnTo>
                  <a:lnTo>
                    <a:pt x="1998" y="368"/>
                  </a:lnTo>
                  <a:lnTo>
                    <a:pt x="1996" y="376"/>
                  </a:lnTo>
                  <a:lnTo>
                    <a:pt x="1995" y="384"/>
                  </a:lnTo>
                  <a:lnTo>
                    <a:pt x="1995" y="392"/>
                  </a:lnTo>
                  <a:lnTo>
                    <a:pt x="1985" y="392"/>
                  </a:lnTo>
                  <a:lnTo>
                    <a:pt x="1985" y="371"/>
                  </a:lnTo>
                  <a:lnTo>
                    <a:pt x="1995" y="327"/>
                  </a:lnTo>
                  <a:lnTo>
                    <a:pt x="1995" y="315"/>
                  </a:lnTo>
                  <a:lnTo>
                    <a:pt x="1994" y="310"/>
                  </a:lnTo>
                  <a:lnTo>
                    <a:pt x="1990" y="305"/>
                  </a:lnTo>
                  <a:lnTo>
                    <a:pt x="1986" y="301"/>
                  </a:lnTo>
                  <a:lnTo>
                    <a:pt x="1980" y="300"/>
                  </a:lnTo>
                  <a:lnTo>
                    <a:pt x="1978" y="301"/>
                  </a:lnTo>
                  <a:lnTo>
                    <a:pt x="1974" y="305"/>
                  </a:lnTo>
                  <a:lnTo>
                    <a:pt x="1965" y="316"/>
                  </a:lnTo>
                  <a:lnTo>
                    <a:pt x="1956" y="329"/>
                  </a:lnTo>
                  <a:lnTo>
                    <a:pt x="1950" y="337"/>
                  </a:lnTo>
                  <a:lnTo>
                    <a:pt x="1950" y="374"/>
                  </a:lnTo>
                  <a:lnTo>
                    <a:pt x="1941" y="425"/>
                  </a:lnTo>
                  <a:lnTo>
                    <a:pt x="1936" y="447"/>
                  </a:lnTo>
                  <a:lnTo>
                    <a:pt x="1933" y="456"/>
                  </a:lnTo>
                  <a:lnTo>
                    <a:pt x="1928" y="466"/>
                  </a:lnTo>
                  <a:lnTo>
                    <a:pt x="1928" y="499"/>
                  </a:lnTo>
                  <a:lnTo>
                    <a:pt x="1926" y="503"/>
                  </a:lnTo>
                  <a:lnTo>
                    <a:pt x="1924" y="508"/>
                  </a:lnTo>
                  <a:lnTo>
                    <a:pt x="1919" y="520"/>
                  </a:lnTo>
                  <a:lnTo>
                    <a:pt x="1915" y="533"/>
                  </a:lnTo>
                  <a:lnTo>
                    <a:pt x="1914" y="543"/>
                  </a:lnTo>
                  <a:lnTo>
                    <a:pt x="1914" y="547"/>
                  </a:lnTo>
                  <a:lnTo>
                    <a:pt x="1915" y="550"/>
                  </a:lnTo>
                  <a:lnTo>
                    <a:pt x="1919" y="555"/>
                  </a:lnTo>
                  <a:lnTo>
                    <a:pt x="1924" y="557"/>
                  </a:lnTo>
                  <a:lnTo>
                    <a:pt x="1928" y="558"/>
                  </a:lnTo>
                  <a:close/>
                  <a:moveTo>
                    <a:pt x="1653" y="216"/>
                  </a:moveTo>
                  <a:lnTo>
                    <a:pt x="1653" y="216"/>
                  </a:lnTo>
                  <a:lnTo>
                    <a:pt x="1648" y="216"/>
                  </a:lnTo>
                  <a:lnTo>
                    <a:pt x="1645" y="217"/>
                  </a:lnTo>
                  <a:lnTo>
                    <a:pt x="1642" y="220"/>
                  </a:lnTo>
                  <a:lnTo>
                    <a:pt x="1638" y="222"/>
                  </a:lnTo>
                  <a:lnTo>
                    <a:pt x="1637" y="223"/>
                  </a:lnTo>
                  <a:lnTo>
                    <a:pt x="1635" y="223"/>
                  </a:lnTo>
                  <a:lnTo>
                    <a:pt x="1633" y="230"/>
                  </a:lnTo>
                  <a:lnTo>
                    <a:pt x="1633" y="236"/>
                  </a:lnTo>
                  <a:lnTo>
                    <a:pt x="1635" y="240"/>
                  </a:lnTo>
                  <a:lnTo>
                    <a:pt x="1635" y="246"/>
                  </a:lnTo>
                  <a:lnTo>
                    <a:pt x="1635" y="250"/>
                  </a:lnTo>
                  <a:lnTo>
                    <a:pt x="1637" y="254"/>
                  </a:lnTo>
                  <a:lnTo>
                    <a:pt x="1639" y="259"/>
                  </a:lnTo>
                  <a:lnTo>
                    <a:pt x="1643" y="262"/>
                  </a:lnTo>
                  <a:lnTo>
                    <a:pt x="1647" y="266"/>
                  </a:lnTo>
                  <a:lnTo>
                    <a:pt x="1653" y="268"/>
                  </a:lnTo>
                  <a:lnTo>
                    <a:pt x="1660" y="270"/>
                  </a:lnTo>
                  <a:lnTo>
                    <a:pt x="1668" y="272"/>
                  </a:lnTo>
                  <a:lnTo>
                    <a:pt x="1668" y="275"/>
                  </a:lnTo>
                  <a:lnTo>
                    <a:pt x="1669" y="278"/>
                  </a:lnTo>
                  <a:lnTo>
                    <a:pt x="1670" y="281"/>
                  </a:lnTo>
                  <a:lnTo>
                    <a:pt x="1673" y="283"/>
                  </a:lnTo>
                  <a:lnTo>
                    <a:pt x="1677" y="285"/>
                  </a:lnTo>
                  <a:lnTo>
                    <a:pt x="1682" y="285"/>
                  </a:lnTo>
                  <a:lnTo>
                    <a:pt x="1685" y="284"/>
                  </a:lnTo>
                  <a:lnTo>
                    <a:pt x="1690" y="280"/>
                  </a:lnTo>
                  <a:lnTo>
                    <a:pt x="1698" y="268"/>
                  </a:lnTo>
                  <a:lnTo>
                    <a:pt x="1708" y="250"/>
                  </a:lnTo>
                  <a:lnTo>
                    <a:pt x="1707" y="245"/>
                  </a:lnTo>
                  <a:lnTo>
                    <a:pt x="1706" y="242"/>
                  </a:lnTo>
                  <a:lnTo>
                    <a:pt x="1705" y="238"/>
                  </a:lnTo>
                  <a:lnTo>
                    <a:pt x="1701" y="235"/>
                  </a:lnTo>
                  <a:lnTo>
                    <a:pt x="1694" y="229"/>
                  </a:lnTo>
                  <a:lnTo>
                    <a:pt x="1686" y="224"/>
                  </a:lnTo>
                  <a:lnTo>
                    <a:pt x="1677" y="221"/>
                  </a:lnTo>
                  <a:lnTo>
                    <a:pt x="1668" y="219"/>
                  </a:lnTo>
                  <a:lnTo>
                    <a:pt x="1660" y="217"/>
                  </a:lnTo>
                  <a:lnTo>
                    <a:pt x="1653" y="216"/>
                  </a:lnTo>
                  <a:close/>
                  <a:moveTo>
                    <a:pt x="1668" y="183"/>
                  </a:moveTo>
                  <a:lnTo>
                    <a:pt x="1668" y="183"/>
                  </a:lnTo>
                  <a:lnTo>
                    <a:pt x="1673" y="188"/>
                  </a:lnTo>
                  <a:lnTo>
                    <a:pt x="1676" y="194"/>
                  </a:lnTo>
                  <a:lnTo>
                    <a:pt x="1683" y="207"/>
                  </a:lnTo>
                  <a:lnTo>
                    <a:pt x="1686" y="214"/>
                  </a:lnTo>
                  <a:lnTo>
                    <a:pt x="1691" y="219"/>
                  </a:lnTo>
                  <a:lnTo>
                    <a:pt x="1697" y="222"/>
                  </a:lnTo>
                  <a:lnTo>
                    <a:pt x="1700" y="223"/>
                  </a:lnTo>
                  <a:lnTo>
                    <a:pt x="1705" y="223"/>
                  </a:lnTo>
                  <a:lnTo>
                    <a:pt x="1714" y="222"/>
                  </a:lnTo>
                  <a:lnTo>
                    <a:pt x="1722" y="220"/>
                  </a:lnTo>
                  <a:lnTo>
                    <a:pt x="1729" y="215"/>
                  </a:lnTo>
                  <a:lnTo>
                    <a:pt x="1735" y="209"/>
                  </a:lnTo>
                  <a:lnTo>
                    <a:pt x="1746" y="199"/>
                  </a:lnTo>
                  <a:lnTo>
                    <a:pt x="1752" y="194"/>
                  </a:lnTo>
                  <a:lnTo>
                    <a:pt x="1760" y="191"/>
                  </a:lnTo>
                  <a:lnTo>
                    <a:pt x="1775" y="188"/>
                  </a:lnTo>
                  <a:lnTo>
                    <a:pt x="1784" y="185"/>
                  </a:lnTo>
                  <a:lnTo>
                    <a:pt x="1792" y="183"/>
                  </a:lnTo>
                  <a:lnTo>
                    <a:pt x="1802" y="179"/>
                  </a:lnTo>
                  <a:lnTo>
                    <a:pt x="1808" y="175"/>
                  </a:lnTo>
                  <a:lnTo>
                    <a:pt x="1811" y="171"/>
                  </a:lnTo>
                  <a:lnTo>
                    <a:pt x="1813" y="168"/>
                  </a:lnTo>
                  <a:lnTo>
                    <a:pt x="1814" y="165"/>
                  </a:lnTo>
                  <a:lnTo>
                    <a:pt x="1814" y="161"/>
                  </a:lnTo>
                  <a:lnTo>
                    <a:pt x="1813" y="156"/>
                  </a:lnTo>
                  <a:lnTo>
                    <a:pt x="1811" y="152"/>
                  </a:lnTo>
                  <a:lnTo>
                    <a:pt x="1802" y="144"/>
                  </a:lnTo>
                  <a:lnTo>
                    <a:pt x="1797" y="140"/>
                  </a:lnTo>
                  <a:lnTo>
                    <a:pt x="1793" y="136"/>
                  </a:lnTo>
                  <a:lnTo>
                    <a:pt x="1790" y="130"/>
                  </a:lnTo>
                  <a:lnTo>
                    <a:pt x="1789" y="124"/>
                  </a:lnTo>
                  <a:lnTo>
                    <a:pt x="1790" y="118"/>
                  </a:lnTo>
                  <a:lnTo>
                    <a:pt x="1793" y="115"/>
                  </a:lnTo>
                  <a:lnTo>
                    <a:pt x="1802" y="107"/>
                  </a:lnTo>
                  <a:lnTo>
                    <a:pt x="1806" y="102"/>
                  </a:lnTo>
                  <a:lnTo>
                    <a:pt x="1811" y="98"/>
                  </a:lnTo>
                  <a:lnTo>
                    <a:pt x="1813" y="92"/>
                  </a:lnTo>
                  <a:lnTo>
                    <a:pt x="1814" y="84"/>
                  </a:lnTo>
                  <a:lnTo>
                    <a:pt x="1814" y="77"/>
                  </a:lnTo>
                  <a:lnTo>
                    <a:pt x="1812" y="71"/>
                  </a:lnTo>
                  <a:lnTo>
                    <a:pt x="1810" y="67"/>
                  </a:lnTo>
                  <a:lnTo>
                    <a:pt x="1805" y="62"/>
                  </a:lnTo>
                  <a:lnTo>
                    <a:pt x="1800" y="59"/>
                  </a:lnTo>
                  <a:lnTo>
                    <a:pt x="1796" y="56"/>
                  </a:lnTo>
                  <a:lnTo>
                    <a:pt x="1791" y="55"/>
                  </a:lnTo>
                  <a:lnTo>
                    <a:pt x="1785" y="55"/>
                  </a:lnTo>
                  <a:lnTo>
                    <a:pt x="1782" y="54"/>
                  </a:lnTo>
                  <a:lnTo>
                    <a:pt x="1780" y="53"/>
                  </a:lnTo>
                  <a:lnTo>
                    <a:pt x="1775" y="46"/>
                  </a:lnTo>
                  <a:lnTo>
                    <a:pt x="1770" y="37"/>
                  </a:lnTo>
                  <a:lnTo>
                    <a:pt x="1767" y="28"/>
                  </a:lnTo>
                  <a:lnTo>
                    <a:pt x="1762" y="17"/>
                  </a:lnTo>
                  <a:lnTo>
                    <a:pt x="1757" y="8"/>
                  </a:lnTo>
                  <a:lnTo>
                    <a:pt x="1754" y="4"/>
                  </a:lnTo>
                  <a:lnTo>
                    <a:pt x="1752" y="2"/>
                  </a:lnTo>
                  <a:lnTo>
                    <a:pt x="1749" y="0"/>
                  </a:lnTo>
                  <a:lnTo>
                    <a:pt x="1745" y="0"/>
                  </a:lnTo>
                  <a:lnTo>
                    <a:pt x="1742" y="0"/>
                  </a:lnTo>
                  <a:lnTo>
                    <a:pt x="1738" y="1"/>
                  </a:lnTo>
                  <a:lnTo>
                    <a:pt x="1737" y="3"/>
                  </a:lnTo>
                  <a:lnTo>
                    <a:pt x="1736" y="6"/>
                  </a:lnTo>
                  <a:lnTo>
                    <a:pt x="1735" y="10"/>
                  </a:lnTo>
                  <a:lnTo>
                    <a:pt x="1734" y="14"/>
                  </a:lnTo>
                  <a:lnTo>
                    <a:pt x="1708" y="36"/>
                  </a:lnTo>
                  <a:lnTo>
                    <a:pt x="1704" y="37"/>
                  </a:lnTo>
                  <a:lnTo>
                    <a:pt x="1697" y="39"/>
                  </a:lnTo>
                  <a:lnTo>
                    <a:pt x="1690" y="42"/>
                  </a:lnTo>
                  <a:lnTo>
                    <a:pt x="1684" y="47"/>
                  </a:lnTo>
                  <a:lnTo>
                    <a:pt x="1677" y="53"/>
                  </a:lnTo>
                  <a:lnTo>
                    <a:pt x="1673" y="57"/>
                  </a:lnTo>
                  <a:lnTo>
                    <a:pt x="1669" y="63"/>
                  </a:lnTo>
                  <a:lnTo>
                    <a:pt x="1668" y="69"/>
                  </a:lnTo>
                  <a:lnTo>
                    <a:pt x="1668" y="75"/>
                  </a:lnTo>
                  <a:lnTo>
                    <a:pt x="1670" y="78"/>
                  </a:lnTo>
                  <a:lnTo>
                    <a:pt x="1674" y="82"/>
                  </a:lnTo>
                  <a:lnTo>
                    <a:pt x="1677" y="85"/>
                  </a:lnTo>
                  <a:lnTo>
                    <a:pt x="1683" y="90"/>
                  </a:lnTo>
                  <a:lnTo>
                    <a:pt x="1685" y="92"/>
                  </a:lnTo>
                  <a:lnTo>
                    <a:pt x="1686" y="94"/>
                  </a:lnTo>
                  <a:lnTo>
                    <a:pt x="1685" y="102"/>
                  </a:lnTo>
                  <a:lnTo>
                    <a:pt x="1684" y="109"/>
                  </a:lnTo>
                  <a:lnTo>
                    <a:pt x="1681" y="117"/>
                  </a:lnTo>
                  <a:lnTo>
                    <a:pt x="1677" y="124"/>
                  </a:lnTo>
                  <a:lnTo>
                    <a:pt x="1671" y="130"/>
                  </a:lnTo>
                  <a:lnTo>
                    <a:pt x="1666" y="135"/>
                  </a:lnTo>
                  <a:lnTo>
                    <a:pt x="1660" y="138"/>
                  </a:lnTo>
                  <a:lnTo>
                    <a:pt x="1653" y="139"/>
                  </a:lnTo>
                  <a:lnTo>
                    <a:pt x="1653" y="153"/>
                  </a:lnTo>
                  <a:lnTo>
                    <a:pt x="1643" y="159"/>
                  </a:lnTo>
                  <a:lnTo>
                    <a:pt x="1639" y="162"/>
                  </a:lnTo>
                  <a:lnTo>
                    <a:pt x="1638" y="165"/>
                  </a:lnTo>
                  <a:lnTo>
                    <a:pt x="1639" y="169"/>
                  </a:lnTo>
                  <a:lnTo>
                    <a:pt x="1642" y="174"/>
                  </a:lnTo>
                  <a:lnTo>
                    <a:pt x="1646" y="176"/>
                  </a:lnTo>
                  <a:lnTo>
                    <a:pt x="1651" y="178"/>
                  </a:lnTo>
                  <a:lnTo>
                    <a:pt x="1660" y="181"/>
                  </a:lnTo>
                  <a:lnTo>
                    <a:pt x="1668" y="183"/>
                  </a:lnTo>
                  <a:close/>
                  <a:moveTo>
                    <a:pt x="4269" y="4258"/>
                  </a:moveTo>
                  <a:lnTo>
                    <a:pt x="4269" y="4258"/>
                  </a:lnTo>
                  <a:lnTo>
                    <a:pt x="4269" y="4206"/>
                  </a:lnTo>
                  <a:lnTo>
                    <a:pt x="4271" y="4185"/>
                  </a:lnTo>
                  <a:lnTo>
                    <a:pt x="4273" y="4167"/>
                  </a:lnTo>
                  <a:lnTo>
                    <a:pt x="4275" y="4147"/>
                  </a:lnTo>
                  <a:lnTo>
                    <a:pt x="4279" y="4126"/>
                  </a:lnTo>
                  <a:lnTo>
                    <a:pt x="4291" y="4071"/>
                  </a:lnTo>
                  <a:lnTo>
                    <a:pt x="4297" y="4044"/>
                  </a:lnTo>
                  <a:lnTo>
                    <a:pt x="4299" y="4022"/>
                  </a:lnTo>
                  <a:lnTo>
                    <a:pt x="4299" y="4013"/>
                  </a:lnTo>
                  <a:lnTo>
                    <a:pt x="4298" y="4006"/>
                  </a:lnTo>
                  <a:lnTo>
                    <a:pt x="4297" y="3999"/>
                  </a:lnTo>
                  <a:lnTo>
                    <a:pt x="4295" y="3994"/>
                  </a:lnTo>
                  <a:lnTo>
                    <a:pt x="4292" y="3990"/>
                  </a:lnTo>
                  <a:lnTo>
                    <a:pt x="4289" y="3986"/>
                  </a:lnTo>
                  <a:lnTo>
                    <a:pt x="4286" y="3984"/>
                  </a:lnTo>
                  <a:lnTo>
                    <a:pt x="4282" y="3982"/>
                  </a:lnTo>
                  <a:lnTo>
                    <a:pt x="4273" y="3980"/>
                  </a:lnTo>
                  <a:lnTo>
                    <a:pt x="4264" y="3980"/>
                  </a:lnTo>
                  <a:lnTo>
                    <a:pt x="4252" y="3983"/>
                  </a:lnTo>
                  <a:lnTo>
                    <a:pt x="4242" y="3985"/>
                  </a:lnTo>
                  <a:lnTo>
                    <a:pt x="4231" y="3987"/>
                  </a:lnTo>
                  <a:lnTo>
                    <a:pt x="4221" y="3989"/>
                  </a:lnTo>
                  <a:lnTo>
                    <a:pt x="4213" y="3990"/>
                  </a:lnTo>
                  <a:lnTo>
                    <a:pt x="4208" y="3989"/>
                  </a:lnTo>
                  <a:lnTo>
                    <a:pt x="4205" y="3987"/>
                  </a:lnTo>
                  <a:lnTo>
                    <a:pt x="4201" y="3986"/>
                  </a:lnTo>
                  <a:lnTo>
                    <a:pt x="4199" y="3983"/>
                  </a:lnTo>
                  <a:lnTo>
                    <a:pt x="4197" y="3979"/>
                  </a:lnTo>
                  <a:lnTo>
                    <a:pt x="4196" y="3976"/>
                  </a:lnTo>
                  <a:lnTo>
                    <a:pt x="4198" y="3961"/>
                  </a:lnTo>
                  <a:lnTo>
                    <a:pt x="4200" y="3946"/>
                  </a:lnTo>
                  <a:lnTo>
                    <a:pt x="4205" y="3932"/>
                  </a:lnTo>
                  <a:lnTo>
                    <a:pt x="4210" y="3918"/>
                  </a:lnTo>
                  <a:lnTo>
                    <a:pt x="4214" y="3904"/>
                  </a:lnTo>
                  <a:lnTo>
                    <a:pt x="4221" y="3892"/>
                  </a:lnTo>
                  <a:lnTo>
                    <a:pt x="4228" y="3879"/>
                  </a:lnTo>
                  <a:lnTo>
                    <a:pt x="4235" y="3867"/>
                  </a:lnTo>
                  <a:lnTo>
                    <a:pt x="4243" y="3855"/>
                  </a:lnTo>
                  <a:lnTo>
                    <a:pt x="4252" y="3843"/>
                  </a:lnTo>
                  <a:lnTo>
                    <a:pt x="4271" y="3823"/>
                  </a:lnTo>
                  <a:lnTo>
                    <a:pt x="4290" y="3804"/>
                  </a:lnTo>
                  <a:lnTo>
                    <a:pt x="4310" y="3788"/>
                  </a:lnTo>
                  <a:lnTo>
                    <a:pt x="4309" y="3785"/>
                  </a:lnTo>
                  <a:lnTo>
                    <a:pt x="4303" y="3774"/>
                  </a:lnTo>
                  <a:lnTo>
                    <a:pt x="4298" y="3769"/>
                  </a:lnTo>
                  <a:lnTo>
                    <a:pt x="4294" y="3762"/>
                  </a:lnTo>
                  <a:lnTo>
                    <a:pt x="4288" y="3756"/>
                  </a:lnTo>
                  <a:lnTo>
                    <a:pt x="4281" y="3751"/>
                  </a:lnTo>
                  <a:lnTo>
                    <a:pt x="4274" y="3747"/>
                  </a:lnTo>
                  <a:lnTo>
                    <a:pt x="4269" y="3743"/>
                  </a:lnTo>
                  <a:lnTo>
                    <a:pt x="4263" y="3734"/>
                  </a:lnTo>
                  <a:lnTo>
                    <a:pt x="4254" y="3724"/>
                  </a:lnTo>
                  <a:lnTo>
                    <a:pt x="4244" y="3711"/>
                  </a:lnTo>
                  <a:lnTo>
                    <a:pt x="4236" y="3704"/>
                  </a:lnTo>
                  <a:lnTo>
                    <a:pt x="4231" y="3698"/>
                  </a:lnTo>
                  <a:lnTo>
                    <a:pt x="4228" y="3693"/>
                  </a:lnTo>
                  <a:lnTo>
                    <a:pt x="4228" y="3688"/>
                  </a:lnTo>
                  <a:lnTo>
                    <a:pt x="4228" y="3685"/>
                  </a:lnTo>
                  <a:lnTo>
                    <a:pt x="4231" y="3680"/>
                  </a:lnTo>
                  <a:lnTo>
                    <a:pt x="4236" y="3678"/>
                  </a:lnTo>
                  <a:lnTo>
                    <a:pt x="4244" y="3674"/>
                  </a:lnTo>
                  <a:lnTo>
                    <a:pt x="4251" y="3671"/>
                  </a:lnTo>
                  <a:lnTo>
                    <a:pt x="4254" y="3669"/>
                  </a:lnTo>
                  <a:lnTo>
                    <a:pt x="4256" y="3664"/>
                  </a:lnTo>
                  <a:lnTo>
                    <a:pt x="4256" y="3660"/>
                  </a:lnTo>
                  <a:lnTo>
                    <a:pt x="4253" y="3656"/>
                  </a:lnTo>
                  <a:lnTo>
                    <a:pt x="4249" y="3651"/>
                  </a:lnTo>
                  <a:lnTo>
                    <a:pt x="4237" y="3642"/>
                  </a:lnTo>
                  <a:lnTo>
                    <a:pt x="4223" y="3632"/>
                  </a:lnTo>
                  <a:lnTo>
                    <a:pt x="4214" y="3625"/>
                  </a:lnTo>
                  <a:lnTo>
                    <a:pt x="4211" y="3622"/>
                  </a:lnTo>
                  <a:lnTo>
                    <a:pt x="4208" y="3619"/>
                  </a:lnTo>
                  <a:lnTo>
                    <a:pt x="4208" y="3616"/>
                  </a:lnTo>
                  <a:lnTo>
                    <a:pt x="4211" y="3612"/>
                  </a:lnTo>
                  <a:lnTo>
                    <a:pt x="4213" y="3606"/>
                  </a:lnTo>
                  <a:lnTo>
                    <a:pt x="4213" y="3601"/>
                  </a:lnTo>
                  <a:lnTo>
                    <a:pt x="4213" y="3594"/>
                  </a:lnTo>
                  <a:lnTo>
                    <a:pt x="4211" y="3586"/>
                  </a:lnTo>
                  <a:lnTo>
                    <a:pt x="4208" y="3578"/>
                  </a:lnTo>
                  <a:lnTo>
                    <a:pt x="4204" y="3570"/>
                  </a:lnTo>
                  <a:lnTo>
                    <a:pt x="4192" y="3549"/>
                  </a:lnTo>
                  <a:lnTo>
                    <a:pt x="4188" y="3538"/>
                  </a:lnTo>
                  <a:lnTo>
                    <a:pt x="4182" y="3529"/>
                  </a:lnTo>
                  <a:lnTo>
                    <a:pt x="4177" y="3522"/>
                  </a:lnTo>
                  <a:lnTo>
                    <a:pt x="4173" y="3519"/>
                  </a:lnTo>
                  <a:lnTo>
                    <a:pt x="4167" y="3517"/>
                  </a:lnTo>
                  <a:lnTo>
                    <a:pt x="4162" y="3517"/>
                  </a:lnTo>
                  <a:lnTo>
                    <a:pt x="4158" y="3519"/>
                  </a:lnTo>
                  <a:lnTo>
                    <a:pt x="4152" y="3523"/>
                  </a:lnTo>
                  <a:lnTo>
                    <a:pt x="4146" y="3529"/>
                  </a:lnTo>
                  <a:lnTo>
                    <a:pt x="4142" y="3533"/>
                  </a:lnTo>
                  <a:lnTo>
                    <a:pt x="4137" y="3533"/>
                  </a:lnTo>
                  <a:lnTo>
                    <a:pt x="4131" y="3530"/>
                  </a:lnTo>
                  <a:lnTo>
                    <a:pt x="4127" y="3527"/>
                  </a:lnTo>
                  <a:lnTo>
                    <a:pt x="4122" y="3521"/>
                  </a:lnTo>
                  <a:lnTo>
                    <a:pt x="4112" y="3505"/>
                  </a:lnTo>
                  <a:lnTo>
                    <a:pt x="4107" y="3497"/>
                  </a:lnTo>
                  <a:lnTo>
                    <a:pt x="4103" y="3490"/>
                  </a:lnTo>
                  <a:lnTo>
                    <a:pt x="4097" y="3487"/>
                  </a:lnTo>
                  <a:lnTo>
                    <a:pt x="4093" y="3485"/>
                  </a:lnTo>
                  <a:lnTo>
                    <a:pt x="4091" y="3485"/>
                  </a:lnTo>
                  <a:lnTo>
                    <a:pt x="4083" y="3487"/>
                  </a:lnTo>
                  <a:lnTo>
                    <a:pt x="4076" y="3491"/>
                  </a:lnTo>
                  <a:lnTo>
                    <a:pt x="4067" y="3498"/>
                  </a:lnTo>
                  <a:lnTo>
                    <a:pt x="4056" y="3510"/>
                  </a:lnTo>
                  <a:lnTo>
                    <a:pt x="4050" y="3514"/>
                  </a:lnTo>
                  <a:lnTo>
                    <a:pt x="4044" y="3519"/>
                  </a:lnTo>
                  <a:lnTo>
                    <a:pt x="4038" y="3522"/>
                  </a:lnTo>
                  <a:lnTo>
                    <a:pt x="4032" y="3523"/>
                  </a:lnTo>
                  <a:lnTo>
                    <a:pt x="4027" y="3525"/>
                  </a:lnTo>
                  <a:lnTo>
                    <a:pt x="4022" y="3525"/>
                  </a:lnTo>
                  <a:lnTo>
                    <a:pt x="4017" y="3523"/>
                  </a:lnTo>
                  <a:lnTo>
                    <a:pt x="4014" y="3521"/>
                  </a:lnTo>
                  <a:lnTo>
                    <a:pt x="4010" y="3519"/>
                  </a:lnTo>
                  <a:lnTo>
                    <a:pt x="4008" y="3515"/>
                  </a:lnTo>
                  <a:lnTo>
                    <a:pt x="4006" y="3512"/>
                  </a:lnTo>
                  <a:lnTo>
                    <a:pt x="4005" y="3507"/>
                  </a:lnTo>
                  <a:lnTo>
                    <a:pt x="4005" y="3503"/>
                  </a:lnTo>
                  <a:lnTo>
                    <a:pt x="4006" y="3497"/>
                  </a:lnTo>
                  <a:lnTo>
                    <a:pt x="4008" y="3492"/>
                  </a:lnTo>
                  <a:lnTo>
                    <a:pt x="4012" y="3487"/>
                  </a:lnTo>
                  <a:lnTo>
                    <a:pt x="4018" y="3479"/>
                  </a:lnTo>
                  <a:lnTo>
                    <a:pt x="4022" y="3473"/>
                  </a:lnTo>
                  <a:lnTo>
                    <a:pt x="4022" y="3469"/>
                  </a:lnTo>
                  <a:lnTo>
                    <a:pt x="4020" y="3468"/>
                  </a:lnTo>
                  <a:lnTo>
                    <a:pt x="4009" y="3465"/>
                  </a:lnTo>
                  <a:lnTo>
                    <a:pt x="4002" y="3461"/>
                  </a:lnTo>
                  <a:lnTo>
                    <a:pt x="3993" y="3458"/>
                  </a:lnTo>
                  <a:lnTo>
                    <a:pt x="3983" y="3451"/>
                  </a:lnTo>
                  <a:lnTo>
                    <a:pt x="3980" y="3450"/>
                  </a:lnTo>
                  <a:lnTo>
                    <a:pt x="3978" y="3450"/>
                  </a:lnTo>
                  <a:lnTo>
                    <a:pt x="3971" y="3449"/>
                  </a:lnTo>
                  <a:lnTo>
                    <a:pt x="3964" y="3446"/>
                  </a:lnTo>
                  <a:lnTo>
                    <a:pt x="3954" y="3443"/>
                  </a:lnTo>
                  <a:lnTo>
                    <a:pt x="3949" y="3439"/>
                  </a:lnTo>
                  <a:lnTo>
                    <a:pt x="3945" y="3435"/>
                  </a:lnTo>
                  <a:lnTo>
                    <a:pt x="3943" y="3431"/>
                  </a:lnTo>
                  <a:lnTo>
                    <a:pt x="3940" y="3427"/>
                  </a:lnTo>
                  <a:lnTo>
                    <a:pt x="3938" y="3419"/>
                  </a:lnTo>
                  <a:lnTo>
                    <a:pt x="3939" y="3411"/>
                  </a:lnTo>
                  <a:lnTo>
                    <a:pt x="3941" y="3403"/>
                  </a:lnTo>
                  <a:lnTo>
                    <a:pt x="3944" y="3397"/>
                  </a:lnTo>
                  <a:lnTo>
                    <a:pt x="3946" y="3391"/>
                  </a:lnTo>
                  <a:lnTo>
                    <a:pt x="3930" y="3389"/>
                  </a:lnTo>
                  <a:lnTo>
                    <a:pt x="3916" y="3384"/>
                  </a:lnTo>
                  <a:lnTo>
                    <a:pt x="3905" y="3378"/>
                  </a:lnTo>
                  <a:lnTo>
                    <a:pt x="3893" y="3370"/>
                  </a:lnTo>
                  <a:lnTo>
                    <a:pt x="3884" y="3362"/>
                  </a:lnTo>
                  <a:lnTo>
                    <a:pt x="3875" y="3352"/>
                  </a:lnTo>
                  <a:lnTo>
                    <a:pt x="3867" y="3342"/>
                  </a:lnTo>
                  <a:lnTo>
                    <a:pt x="3860" y="3330"/>
                  </a:lnTo>
                  <a:lnTo>
                    <a:pt x="3847" y="3307"/>
                  </a:lnTo>
                  <a:lnTo>
                    <a:pt x="3834" y="3282"/>
                  </a:lnTo>
                  <a:lnTo>
                    <a:pt x="3822" y="3259"/>
                  </a:lnTo>
                  <a:lnTo>
                    <a:pt x="3814" y="3247"/>
                  </a:lnTo>
                  <a:lnTo>
                    <a:pt x="3806" y="3237"/>
                  </a:lnTo>
                  <a:lnTo>
                    <a:pt x="3810" y="3233"/>
                  </a:lnTo>
                  <a:lnTo>
                    <a:pt x="3795" y="3226"/>
                  </a:lnTo>
                  <a:lnTo>
                    <a:pt x="3787" y="3218"/>
                  </a:lnTo>
                  <a:lnTo>
                    <a:pt x="3777" y="3212"/>
                  </a:lnTo>
                  <a:lnTo>
                    <a:pt x="3754" y="3195"/>
                  </a:lnTo>
                  <a:lnTo>
                    <a:pt x="3742" y="3187"/>
                  </a:lnTo>
                  <a:lnTo>
                    <a:pt x="3732" y="3178"/>
                  </a:lnTo>
                  <a:lnTo>
                    <a:pt x="3724" y="3169"/>
                  </a:lnTo>
                  <a:lnTo>
                    <a:pt x="3720" y="3164"/>
                  </a:lnTo>
                  <a:lnTo>
                    <a:pt x="3718" y="3160"/>
                  </a:lnTo>
                  <a:lnTo>
                    <a:pt x="3715" y="3148"/>
                  </a:lnTo>
                  <a:lnTo>
                    <a:pt x="3712" y="3137"/>
                  </a:lnTo>
                  <a:lnTo>
                    <a:pt x="3708" y="3117"/>
                  </a:lnTo>
                  <a:lnTo>
                    <a:pt x="3704" y="3109"/>
                  </a:lnTo>
                  <a:lnTo>
                    <a:pt x="3700" y="3101"/>
                  </a:lnTo>
                  <a:lnTo>
                    <a:pt x="3694" y="3093"/>
                  </a:lnTo>
                  <a:lnTo>
                    <a:pt x="3685" y="3086"/>
                  </a:lnTo>
                  <a:lnTo>
                    <a:pt x="3649" y="3086"/>
                  </a:lnTo>
                  <a:lnTo>
                    <a:pt x="3646" y="3101"/>
                  </a:lnTo>
                  <a:lnTo>
                    <a:pt x="3643" y="3107"/>
                  </a:lnTo>
                  <a:lnTo>
                    <a:pt x="3640" y="3111"/>
                  </a:lnTo>
                  <a:lnTo>
                    <a:pt x="3636" y="3115"/>
                  </a:lnTo>
                  <a:lnTo>
                    <a:pt x="3631" y="3117"/>
                  </a:lnTo>
                  <a:lnTo>
                    <a:pt x="3624" y="3118"/>
                  </a:lnTo>
                  <a:lnTo>
                    <a:pt x="3616" y="3119"/>
                  </a:lnTo>
                  <a:lnTo>
                    <a:pt x="3603" y="3118"/>
                  </a:lnTo>
                  <a:lnTo>
                    <a:pt x="3594" y="3115"/>
                  </a:lnTo>
                  <a:lnTo>
                    <a:pt x="3585" y="3110"/>
                  </a:lnTo>
                  <a:lnTo>
                    <a:pt x="3578" y="3103"/>
                  </a:lnTo>
                  <a:lnTo>
                    <a:pt x="3571" y="3096"/>
                  </a:lnTo>
                  <a:lnTo>
                    <a:pt x="3565" y="3088"/>
                  </a:lnTo>
                  <a:lnTo>
                    <a:pt x="3556" y="3070"/>
                  </a:lnTo>
                  <a:lnTo>
                    <a:pt x="3544" y="3052"/>
                  </a:lnTo>
                  <a:lnTo>
                    <a:pt x="3538" y="3043"/>
                  </a:lnTo>
                  <a:lnTo>
                    <a:pt x="3532" y="3035"/>
                  </a:lnTo>
                  <a:lnTo>
                    <a:pt x="3522" y="3030"/>
                  </a:lnTo>
                  <a:lnTo>
                    <a:pt x="3513" y="3025"/>
                  </a:lnTo>
                  <a:lnTo>
                    <a:pt x="3500" y="3022"/>
                  </a:lnTo>
                  <a:lnTo>
                    <a:pt x="3487" y="3020"/>
                  </a:lnTo>
                  <a:lnTo>
                    <a:pt x="3466" y="3022"/>
                  </a:lnTo>
                  <a:lnTo>
                    <a:pt x="3449" y="3023"/>
                  </a:lnTo>
                  <a:lnTo>
                    <a:pt x="3435" y="3026"/>
                  </a:lnTo>
                  <a:lnTo>
                    <a:pt x="3423" y="3031"/>
                  </a:lnTo>
                  <a:lnTo>
                    <a:pt x="3414" y="3037"/>
                  </a:lnTo>
                  <a:lnTo>
                    <a:pt x="3407" y="3045"/>
                  </a:lnTo>
                  <a:lnTo>
                    <a:pt x="3402" y="3053"/>
                  </a:lnTo>
                  <a:lnTo>
                    <a:pt x="3397" y="3062"/>
                  </a:lnTo>
                  <a:lnTo>
                    <a:pt x="3393" y="3072"/>
                  </a:lnTo>
                  <a:lnTo>
                    <a:pt x="3391" y="3085"/>
                  </a:lnTo>
                  <a:lnTo>
                    <a:pt x="3388" y="3111"/>
                  </a:lnTo>
                  <a:lnTo>
                    <a:pt x="3384" y="3142"/>
                  </a:lnTo>
                  <a:lnTo>
                    <a:pt x="3381" y="3160"/>
                  </a:lnTo>
                  <a:lnTo>
                    <a:pt x="3377" y="3178"/>
                  </a:lnTo>
                  <a:lnTo>
                    <a:pt x="3374" y="3188"/>
                  </a:lnTo>
                  <a:lnTo>
                    <a:pt x="3370" y="3198"/>
                  </a:lnTo>
                  <a:lnTo>
                    <a:pt x="3361" y="3215"/>
                  </a:lnTo>
                  <a:lnTo>
                    <a:pt x="3350" y="3231"/>
                  </a:lnTo>
                  <a:lnTo>
                    <a:pt x="3339" y="3246"/>
                  </a:lnTo>
                  <a:lnTo>
                    <a:pt x="3328" y="3261"/>
                  </a:lnTo>
                  <a:lnTo>
                    <a:pt x="3319" y="3276"/>
                  </a:lnTo>
                  <a:lnTo>
                    <a:pt x="3314" y="3284"/>
                  </a:lnTo>
                  <a:lnTo>
                    <a:pt x="3312" y="3292"/>
                  </a:lnTo>
                  <a:lnTo>
                    <a:pt x="3308" y="3301"/>
                  </a:lnTo>
                  <a:lnTo>
                    <a:pt x="3307" y="3311"/>
                  </a:lnTo>
                  <a:lnTo>
                    <a:pt x="3301" y="3309"/>
                  </a:lnTo>
                  <a:lnTo>
                    <a:pt x="3296" y="3308"/>
                  </a:lnTo>
                  <a:lnTo>
                    <a:pt x="3291" y="3307"/>
                  </a:lnTo>
                  <a:lnTo>
                    <a:pt x="3286" y="3304"/>
                  </a:lnTo>
                  <a:lnTo>
                    <a:pt x="3278" y="3298"/>
                  </a:lnTo>
                  <a:lnTo>
                    <a:pt x="3271" y="3290"/>
                  </a:lnTo>
                  <a:lnTo>
                    <a:pt x="3266" y="3283"/>
                  </a:lnTo>
                  <a:lnTo>
                    <a:pt x="3260" y="3277"/>
                  </a:lnTo>
                  <a:lnTo>
                    <a:pt x="3254" y="3273"/>
                  </a:lnTo>
                  <a:lnTo>
                    <a:pt x="3251" y="3270"/>
                  </a:lnTo>
                  <a:lnTo>
                    <a:pt x="3248" y="3270"/>
                  </a:lnTo>
                  <a:lnTo>
                    <a:pt x="3237" y="3271"/>
                  </a:lnTo>
                  <a:lnTo>
                    <a:pt x="3227" y="3275"/>
                  </a:lnTo>
                  <a:lnTo>
                    <a:pt x="3216" y="3281"/>
                  </a:lnTo>
                  <a:lnTo>
                    <a:pt x="3207" y="3287"/>
                  </a:lnTo>
                  <a:lnTo>
                    <a:pt x="3199" y="3296"/>
                  </a:lnTo>
                  <a:lnTo>
                    <a:pt x="3190" y="3304"/>
                  </a:lnTo>
                  <a:lnTo>
                    <a:pt x="3172" y="3323"/>
                  </a:lnTo>
                  <a:lnTo>
                    <a:pt x="3155" y="3343"/>
                  </a:lnTo>
                  <a:lnTo>
                    <a:pt x="3145" y="3352"/>
                  </a:lnTo>
                  <a:lnTo>
                    <a:pt x="3136" y="3360"/>
                  </a:lnTo>
                  <a:lnTo>
                    <a:pt x="3124" y="3367"/>
                  </a:lnTo>
                  <a:lnTo>
                    <a:pt x="3113" y="3373"/>
                  </a:lnTo>
                  <a:lnTo>
                    <a:pt x="3100" y="3376"/>
                  </a:lnTo>
                  <a:lnTo>
                    <a:pt x="3086" y="3377"/>
                  </a:lnTo>
                  <a:lnTo>
                    <a:pt x="3078" y="3376"/>
                  </a:lnTo>
                  <a:lnTo>
                    <a:pt x="3071" y="3375"/>
                  </a:lnTo>
                  <a:lnTo>
                    <a:pt x="3065" y="3374"/>
                  </a:lnTo>
                  <a:lnTo>
                    <a:pt x="3061" y="3372"/>
                  </a:lnTo>
                  <a:lnTo>
                    <a:pt x="3056" y="3368"/>
                  </a:lnTo>
                  <a:lnTo>
                    <a:pt x="3053" y="3365"/>
                  </a:lnTo>
                  <a:lnTo>
                    <a:pt x="3050" y="3361"/>
                  </a:lnTo>
                  <a:lnTo>
                    <a:pt x="3048" y="3357"/>
                  </a:lnTo>
                  <a:lnTo>
                    <a:pt x="3045" y="3349"/>
                  </a:lnTo>
                  <a:lnTo>
                    <a:pt x="3042" y="3338"/>
                  </a:lnTo>
                  <a:lnTo>
                    <a:pt x="3042" y="3317"/>
                  </a:lnTo>
                  <a:lnTo>
                    <a:pt x="3042" y="3145"/>
                  </a:lnTo>
                  <a:lnTo>
                    <a:pt x="3042" y="3133"/>
                  </a:lnTo>
                  <a:lnTo>
                    <a:pt x="3045" y="3123"/>
                  </a:lnTo>
                  <a:lnTo>
                    <a:pt x="3047" y="3113"/>
                  </a:lnTo>
                  <a:lnTo>
                    <a:pt x="3050" y="3103"/>
                  </a:lnTo>
                  <a:lnTo>
                    <a:pt x="3056" y="3085"/>
                  </a:lnTo>
                  <a:lnTo>
                    <a:pt x="3058" y="3075"/>
                  </a:lnTo>
                  <a:lnTo>
                    <a:pt x="3061" y="3064"/>
                  </a:lnTo>
                  <a:lnTo>
                    <a:pt x="3041" y="3055"/>
                  </a:lnTo>
                  <a:lnTo>
                    <a:pt x="3023" y="3045"/>
                  </a:lnTo>
                  <a:lnTo>
                    <a:pt x="3008" y="3033"/>
                  </a:lnTo>
                  <a:lnTo>
                    <a:pt x="2994" y="3020"/>
                  </a:lnTo>
                  <a:lnTo>
                    <a:pt x="2988" y="3014"/>
                  </a:lnTo>
                  <a:lnTo>
                    <a:pt x="2984" y="3007"/>
                  </a:lnTo>
                  <a:lnTo>
                    <a:pt x="2979" y="3000"/>
                  </a:lnTo>
                  <a:lnTo>
                    <a:pt x="2976" y="2993"/>
                  </a:lnTo>
                  <a:lnTo>
                    <a:pt x="2972" y="2985"/>
                  </a:lnTo>
                  <a:lnTo>
                    <a:pt x="2970" y="2976"/>
                  </a:lnTo>
                  <a:lnTo>
                    <a:pt x="2969" y="2966"/>
                  </a:lnTo>
                  <a:lnTo>
                    <a:pt x="2969" y="2957"/>
                  </a:lnTo>
                  <a:lnTo>
                    <a:pt x="2969" y="2917"/>
                  </a:lnTo>
                  <a:lnTo>
                    <a:pt x="2968" y="2912"/>
                  </a:lnTo>
                  <a:lnTo>
                    <a:pt x="2966" y="2906"/>
                  </a:lnTo>
                  <a:lnTo>
                    <a:pt x="2964" y="2903"/>
                  </a:lnTo>
                  <a:lnTo>
                    <a:pt x="2962" y="2900"/>
                  </a:lnTo>
                  <a:lnTo>
                    <a:pt x="2958" y="2896"/>
                  </a:lnTo>
                  <a:lnTo>
                    <a:pt x="2954" y="2894"/>
                  </a:lnTo>
                  <a:lnTo>
                    <a:pt x="2946" y="2890"/>
                  </a:lnTo>
                  <a:lnTo>
                    <a:pt x="2926" y="2883"/>
                  </a:lnTo>
                  <a:lnTo>
                    <a:pt x="2919" y="2879"/>
                  </a:lnTo>
                  <a:lnTo>
                    <a:pt x="2916" y="2877"/>
                  </a:lnTo>
                  <a:lnTo>
                    <a:pt x="2913" y="2873"/>
                  </a:lnTo>
                  <a:lnTo>
                    <a:pt x="2908" y="2862"/>
                  </a:lnTo>
                  <a:lnTo>
                    <a:pt x="2904" y="2850"/>
                  </a:lnTo>
                  <a:lnTo>
                    <a:pt x="2902" y="2839"/>
                  </a:lnTo>
                  <a:lnTo>
                    <a:pt x="2901" y="2828"/>
                  </a:lnTo>
                  <a:lnTo>
                    <a:pt x="2900" y="2817"/>
                  </a:lnTo>
                  <a:lnTo>
                    <a:pt x="2897" y="2806"/>
                  </a:lnTo>
                  <a:lnTo>
                    <a:pt x="2894" y="2796"/>
                  </a:lnTo>
                  <a:lnTo>
                    <a:pt x="2888" y="2786"/>
                  </a:lnTo>
                  <a:lnTo>
                    <a:pt x="2882" y="2771"/>
                  </a:lnTo>
                  <a:lnTo>
                    <a:pt x="2874" y="2759"/>
                  </a:lnTo>
                  <a:lnTo>
                    <a:pt x="2866" y="2749"/>
                  </a:lnTo>
                  <a:lnTo>
                    <a:pt x="2856" y="2741"/>
                  </a:lnTo>
                  <a:lnTo>
                    <a:pt x="2843" y="2735"/>
                  </a:lnTo>
                  <a:lnTo>
                    <a:pt x="2829" y="2729"/>
                  </a:lnTo>
                  <a:lnTo>
                    <a:pt x="2813" y="2726"/>
                  </a:lnTo>
                  <a:lnTo>
                    <a:pt x="2796" y="2722"/>
                  </a:lnTo>
                  <a:lnTo>
                    <a:pt x="2797" y="2717"/>
                  </a:lnTo>
                  <a:lnTo>
                    <a:pt x="2801" y="2711"/>
                  </a:lnTo>
                  <a:lnTo>
                    <a:pt x="2806" y="2702"/>
                  </a:lnTo>
                  <a:lnTo>
                    <a:pt x="2810" y="2697"/>
                  </a:lnTo>
                  <a:lnTo>
                    <a:pt x="2812" y="2692"/>
                  </a:lnTo>
                  <a:lnTo>
                    <a:pt x="2813" y="2685"/>
                  </a:lnTo>
                  <a:lnTo>
                    <a:pt x="2814" y="2679"/>
                  </a:lnTo>
                  <a:lnTo>
                    <a:pt x="2814" y="2668"/>
                  </a:lnTo>
                  <a:lnTo>
                    <a:pt x="2814" y="2665"/>
                  </a:lnTo>
                  <a:lnTo>
                    <a:pt x="2813" y="2664"/>
                  </a:lnTo>
                  <a:lnTo>
                    <a:pt x="2806" y="2660"/>
                  </a:lnTo>
                  <a:lnTo>
                    <a:pt x="2781" y="2653"/>
                  </a:lnTo>
                  <a:lnTo>
                    <a:pt x="2780" y="2660"/>
                  </a:lnTo>
                  <a:lnTo>
                    <a:pt x="2778" y="2666"/>
                  </a:lnTo>
                  <a:lnTo>
                    <a:pt x="2778" y="2653"/>
                  </a:lnTo>
                  <a:lnTo>
                    <a:pt x="2771" y="2653"/>
                  </a:lnTo>
                  <a:lnTo>
                    <a:pt x="2757" y="2653"/>
                  </a:lnTo>
                  <a:lnTo>
                    <a:pt x="2744" y="2656"/>
                  </a:lnTo>
                  <a:lnTo>
                    <a:pt x="2732" y="2656"/>
                  </a:lnTo>
                  <a:lnTo>
                    <a:pt x="2726" y="2654"/>
                  </a:lnTo>
                  <a:lnTo>
                    <a:pt x="2719" y="2653"/>
                  </a:lnTo>
                  <a:lnTo>
                    <a:pt x="2705" y="2647"/>
                  </a:lnTo>
                  <a:lnTo>
                    <a:pt x="2694" y="2643"/>
                  </a:lnTo>
                  <a:lnTo>
                    <a:pt x="2684" y="2639"/>
                  </a:lnTo>
                  <a:lnTo>
                    <a:pt x="2674" y="2638"/>
                  </a:lnTo>
                  <a:lnTo>
                    <a:pt x="2658" y="2639"/>
                  </a:lnTo>
                  <a:lnTo>
                    <a:pt x="2642" y="2641"/>
                  </a:lnTo>
                  <a:lnTo>
                    <a:pt x="2625" y="2641"/>
                  </a:lnTo>
                  <a:lnTo>
                    <a:pt x="2616" y="2641"/>
                  </a:lnTo>
                  <a:lnTo>
                    <a:pt x="2608" y="2638"/>
                  </a:lnTo>
                  <a:lnTo>
                    <a:pt x="2608" y="2553"/>
                  </a:lnTo>
                  <a:lnTo>
                    <a:pt x="2610" y="2547"/>
                  </a:lnTo>
                  <a:lnTo>
                    <a:pt x="2610" y="2542"/>
                  </a:lnTo>
                  <a:lnTo>
                    <a:pt x="2614" y="2531"/>
                  </a:lnTo>
                  <a:lnTo>
                    <a:pt x="2619" y="2523"/>
                  </a:lnTo>
                  <a:lnTo>
                    <a:pt x="2625" y="2515"/>
                  </a:lnTo>
                  <a:lnTo>
                    <a:pt x="2636" y="2501"/>
                  </a:lnTo>
                  <a:lnTo>
                    <a:pt x="2641" y="2494"/>
                  </a:lnTo>
                  <a:lnTo>
                    <a:pt x="2641" y="2491"/>
                  </a:lnTo>
                  <a:lnTo>
                    <a:pt x="2642" y="2487"/>
                  </a:lnTo>
                  <a:lnTo>
                    <a:pt x="2641" y="2478"/>
                  </a:lnTo>
                  <a:lnTo>
                    <a:pt x="2638" y="2470"/>
                  </a:lnTo>
                  <a:lnTo>
                    <a:pt x="2636" y="2462"/>
                  </a:lnTo>
                  <a:lnTo>
                    <a:pt x="2631" y="2455"/>
                  </a:lnTo>
                  <a:lnTo>
                    <a:pt x="2621" y="2440"/>
                  </a:lnTo>
                  <a:lnTo>
                    <a:pt x="2610" y="2426"/>
                  </a:lnTo>
                  <a:lnTo>
                    <a:pt x="2597" y="2413"/>
                  </a:lnTo>
                  <a:lnTo>
                    <a:pt x="2585" y="2399"/>
                  </a:lnTo>
                  <a:lnTo>
                    <a:pt x="2581" y="2391"/>
                  </a:lnTo>
                  <a:lnTo>
                    <a:pt x="2576" y="2383"/>
                  </a:lnTo>
                  <a:lnTo>
                    <a:pt x="2574" y="2375"/>
                  </a:lnTo>
                  <a:lnTo>
                    <a:pt x="2572" y="2367"/>
                  </a:lnTo>
                  <a:lnTo>
                    <a:pt x="2570" y="2357"/>
                  </a:lnTo>
                  <a:lnTo>
                    <a:pt x="2570" y="2348"/>
                  </a:lnTo>
                  <a:lnTo>
                    <a:pt x="2572" y="2340"/>
                  </a:lnTo>
                  <a:lnTo>
                    <a:pt x="2574" y="2332"/>
                  </a:lnTo>
                  <a:lnTo>
                    <a:pt x="2576" y="2324"/>
                  </a:lnTo>
                  <a:lnTo>
                    <a:pt x="2577" y="2316"/>
                  </a:lnTo>
                  <a:lnTo>
                    <a:pt x="2577" y="2308"/>
                  </a:lnTo>
                  <a:lnTo>
                    <a:pt x="2576" y="2300"/>
                  </a:lnTo>
                  <a:lnTo>
                    <a:pt x="2575" y="2296"/>
                  </a:lnTo>
                  <a:lnTo>
                    <a:pt x="2573" y="2294"/>
                  </a:lnTo>
                  <a:lnTo>
                    <a:pt x="2568" y="2288"/>
                  </a:lnTo>
                  <a:lnTo>
                    <a:pt x="2561" y="2285"/>
                  </a:lnTo>
                  <a:lnTo>
                    <a:pt x="2553" y="2281"/>
                  </a:lnTo>
                  <a:lnTo>
                    <a:pt x="2535" y="2277"/>
                  </a:lnTo>
                  <a:lnTo>
                    <a:pt x="2516" y="2273"/>
                  </a:lnTo>
                  <a:lnTo>
                    <a:pt x="2519" y="2268"/>
                  </a:lnTo>
                  <a:lnTo>
                    <a:pt x="2521" y="2262"/>
                  </a:lnTo>
                  <a:lnTo>
                    <a:pt x="2524" y="2257"/>
                  </a:lnTo>
                  <a:lnTo>
                    <a:pt x="2528" y="2253"/>
                  </a:lnTo>
                  <a:lnTo>
                    <a:pt x="2537" y="2246"/>
                  </a:lnTo>
                  <a:lnTo>
                    <a:pt x="2547" y="2239"/>
                  </a:lnTo>
                  <a:lnTo>
                    <a:pt x="2557" y="2233"/>
                  </a:lnTo>
                  <a:lnTo>
                    <a:pt x="2564" y="2226"/>
                  </a:lnTo>
                  <a:lnTo>
                    <a:pt x="2567" y="2222"/>
                  </a:lnTo>
                  <a:lnTo>
                    <a:pt x="2569" y="2217"/>
                  </a:lnTo>
                  <a:lnTo>
                    <a:pt x="2570" y="2211"/>
                  </a:lnTo>
                  <a:lnTo>
                    <a:pt x="2572" y="2204"/>
                  </a:lnTo>
                  <a:lnTo>
                    <a:pt x="2570" y="2181"/>
                  </a:lnTo>
                  <a:lnTo>
                    <a:pt x="2569" y="2158"/>
                  </a:lnTo>
                  <a:lnTo>
                    <a:pt x="2567" y="2135"/>
                  </a:lnTo>
                  <a:lnTo>
                    <a:pt x="2564" y="2113"/>
                  </a:lnTo>
                  <a:lnTo>
                    <a:pt x="2559" y="2090"/>
                  </a:lnTo>
                  <a:lnTo>
                    <a:pt x="2553" y="2068"/>
                  </a:lnTo>
                  <a:lnTo>
                    <a:pt x="2547" y="2048"/>
                  </a:lnTo>
                  <a:lnTo>
                    <a:pt x="2541" y="2026"/>
                  </a:lnTo>
                  <a:lnTo>
                    <a:pt x="2532" y="2005"/>
                  </a:lnTo>
                  <a:lnTo>
                    <a:pt x="2524" y="1984"/>
                  </a:lnTo>
                  <a:lnTo>
                    <a:pt x="2506" y="1945"/>
                  </a:lnTo>
                  <a:lnTo>
                    <a:pt x="2486" y="1906"/>
                  </a:lnTo>
                  <a:lnTo>
                    <a:pt x="2465" y="1869"/>
                  </a:lnTo>
                  <a:lnTo>
                    <a:pt x="2471" y="1867"/>
                  </a:lnTo>
                  <a:lnTo>
                    <a:pt x="2477" y="1862"/>
                  </a:lnTo>
                  <a:lnTo>
                    <a:pt x="2489" y="1852"/>
                  </a:lnTo>
                  <a:lnTo>
                    <a:pt x="2500" y="1841"/>
                  </a:lnTo>
                  <a:lnTo>
                    <a:pt x="2512" y="1828"/>
                  </a:lnTo>
                  <a:lnTo>
                    <a:pt x="2522" y="1816"/>
                  </a:lnTo>
                  <a:lnTo>
                    <a:pt x="2531" y="1806"/>
                  </a:lnTo>
                  <a:lnTo>
                    <a:pt x="2542" y="1798"/>
                  </a:lnTo>
                  <a:lnTo>
                    <a:pt x="2545" y="1794"/>
                  </a:lnTo>
                  <a:lnTo>
                    <a:pt x="2550" y="1792"/>
                  </a:lnTo>
                  <a:lnTo>
                    <a:pt x="2554" y="1791"/>
                  </a:lnTo>
                  <a:lnTo>
                    <a:pt x="2560" y="1790"/>
                  </a:lnTo>
                  <a:lnTo>
                    <a:pt x="2570" y="1789"/>
                  </a:lnTo>
                  <a:lnTo>
                    <a:pt x="2589" y="1790"/>
                  </a:lnTo>
                  <a:lnTo>
                    <a:pt x="2597" y="1789"/>
                  </a:lnTo>
                  <a:lnTo>
                    <a:pt x="2600" y="1788"/>
                  </a:lnTo>
                  <a:lnTo>
                    <a:pt x="2603" y="1785"/>
                  </a:lnTo>
                  <a:lnTo>
                    <a:pt x="2605" y="1782"/>
                  </a:lnTo>
                  <a:lnTo>
                    <a:pt x="2607" y="1778"/>
                  </a:lnTo>
                  <a:lnTo>
                    <a:pt x="2608" y="1773"/>
                  </a:lnTo>
                  <a:lnTo>
                    <a:pt x="2608" y="1767"/>
                  </a:lnTo>
                  <a:lnTo>
                    <a:pt x="2608" y="1760"/>
                  </a:lnTo>
                  <a:lnTo>
                    <a:pt x="2606" y="1754"/>
                  </a:lnTo>
                  <a:lnTo>
                    <a:pt x="2599" y="1743"/>
                  </a:lnTo>
                  <a:lnTo>
                    <a:pt x="2593" y="1732"/>
                  </a:lnTo>
                  <a:lnTo>
                    <a:pt x="2591" y="1725"/>
                  </a:lnTo>
                  <a:lnTo>
                    <a:pt x="2590" y="1720"/>
                  </a:lnTo>
                  <a:lnTo>
                    <a:pt x="2642" y="1587"/>
                  </a:lnTo>
                  <a:lnTo>
                    <a:pt x="2649" y="1582"/>
                  </a:lnTo>
                  <a:lnTo>
                    <a:pt x="2658" y="1577"/>
                  </a:lnTo>
                  <a:lnTo>
                    <a:pt x="2668" y="1571"/>
                  </a:lnTo>
                  <a:lnTo>
                    <a:pt x="2679" y="1565"/>
                  </a:lnTo>
                  <a:lnTo>
                    <a:pt x="2688" y="1560"/>
                  </a:lnTo>
                  <a:lnTo>
                    <a:pt x="2692" y="1555"/>
                  </a:lnTo>
                  <a:lnTo>
                    <a:pt x="2696" y="1550"/>
                  </a:lnTo>
                  <a:lnTo>
                    <a:pt x="2699" y="1546"/>
                  </a:lnTo>
                  <a:lnTo>
                    <a:pt x="2702" y="1540"/>
                  </a:lnTo>
                  <a:lnTo>
                    <a:pt x="2703" y="1534"/>
                  </a:lnTo>
                  <a:lnTo>
                    <a:pt x="2704" y="1529"/>
                  </a:lnTo>
                  <a:lnTo>
                    <a:pt x="2704" y="1523"/>
                  </a:lnTo>
                  <a:lnTo>
                    <a:pt x="2703" y="1518"/>
                  </a:lnTo>
                  <a:lnTo>
                    <a:pt x="2701" y="1514"/>
                  </a:lnTo>
                  <a:lnTo>
                    <a:pt x="2698" y="1510"/>
                  </a:lnTo>
                  <a:lnTo>
                    <a:pt x="2692" y="1504"/>
                  </a:lnTo>
                  <a:lnTo>
                    <a:pt x="2686" y="1499"/>
                  </a:lnTo>
                  <a:lnTo>
                    <a:pt x="2672" y="1489"/>
                  </a:lnTo>
                  <a:lnTo>
                    <a:pt x="2665" y="1486"/>
                  </a:lnTo>
                  <a:lnTo>
                    <a:pt x="2660" y="1480"/>
                  </a:lnTo>
                  <a:lnTo>
                    <a:pt x="2657" y="1474"/>
                  </a:lnTo>
                  <a:lnTo>
                    <a:pt x="2654" y="1469"/>
                  </a:lnTo>
                  <a:lnTo>
                    <a:pt x="2651" y="1457"/>
                  </a:lnTo>
                  <a:lnTo>
                    <a:pt x="2650" y="1446"/>
                  </a:lnTo>
                  <a:lnTo>
                    <a:pt x="2649" y="1433"/>
                  </a:lnTo>
                  <a:lnTo>
                    <a:pt x="2648" y="1422"/>
                  </a:lnTo>
                  <a:lnTo>
                    <a:pt x="2645" y="1410"/>
                  </a:lnTo>
                  <a:lnTo>
                    <a:pt x="2641" y="1399"/>
                  </a:lnTo>
                  <a:lnTo>
                    <a:pt x="2638" y="1394"/>
                  </a:lnTo>
                  <a:lnTo>
                    <a:pt x="2635" y="1388"/>
                  </a:lnTo>
                  <a:lnTo>
                    <a:pt x="2623" y="1377"/>
                  </a:lnTo>
                  <a:lnTo>
                    <a:pt x="2612" y="1365"/>
                  </a:lnTo>
                  <a:lnTo>
                    <a:pt x="2588" y="1347"/>
                  </a:lnTo>
                  <a:lnTo>
                    <a:pt x="2576" y="1337"/>
                  </a:lnTo>
                  <a:lnTo>
                    <a:pt x="2565" y="1327"/>
                  </a:lnTo>
                  <a:lnTo>
                    <a:pt x="2555" y="1316"/>
                  </a:lnTo>
                  <a:lnTo>
                    <a:pt x="2551" y="1309"/>
                  </a:lnTo>
                  <a:lnTo>
                    <a:pt x="2546" y="1301"/>
                  </a:lnTo>
                  <a:lnTo>
                    <a:pt x="2539" y="1287"/>
                  </a:lnTo>
                  <a:lnTo>
                    <a:pt x="2536" y="1275"/>
                  </a:lnTo>
                  <a:lnTo>
                    <a:pt x="2530" y="1256"/>
                  </a:lnTo>
                  <a:lnTo>
                    <a:pt x="2527" y="1247"/>
                  </a:lnTo>
                  <a:lnTo>
                    <a:pt x="2524" y="1243"/>
                  </a:lnTo>
                  <a:lnTo>
                    <a:pt x="2521" y="1240"/>
                  </a:lnTo>
                  <a:lnTo>
                    <a:pt x="2517" y="1236"/>
                  </a:lnTo>
                  <a:lnTo>
                    <a:pt x="2512" y="1233"/>
                  </a:lnTo>
                  <a:lnTo>
                    <a:pt x="2498" y="1227"/>
                  </a:lnTo>
                  <a:lnTo>
                    <a:pt x="2504" y="1210"/>
                  </a:lnTo>
                  <a:lnTo>
                    <a:pt x="2511" y="1197"/>
                  </a:lnTo>
                  <a:lnTo>
                    <a:pt x="2515" y="1186"/>
                  </a:lnTo>
                  <a:lnTo>
                    <a:pt x="2516" y="1181"/>
                  </a:lnTo>
                  <a:lnTo>
                    <a:pt x="2516" y="1175"/>
                  </a:lnTo>
                  <a:lnTo>
                    <a:pt x="2517" y="1168"/>
                  </a:lnTo>
                  <a:lnTo>
                    <a:pt x="2521" y="1160"/>
                  </a:lnTo>
                  <a:lnTo>
                    <a:pt x="2523" y="1149"/>
                  </a:lnTo>
                  <a:lnTo>
                    <a:pt x="2524" y="1131"/>
                  </a:lnTo>
                  <a:lnTo>
                    <a:pt x="2513" y="1131"/>
                  </a:lnTo>
                  <a:lnTo>
                    <a:pt x="2501" y="1126"/>
                  </a:lnTo>
                  <a:lnTo>
                    <a:pt x="2488" y="1116"/>
                  </a:lnTo>
                  <a:lnTo>
                    <a:pt x="2469" y="1122"/>
                  </a:lnTo>
                  <a:lnTo>
                    <a:pt x="2456" y="1129"/>
                  </a:lnTo>
                  <a:lnTo>
                    <a:pt x="2448" y="1135"/>
                  </a:lnTo>
                  <a:lnTo>
                    <a:pt x="2446" y="1138"/>
                  </a:lnTo>
                  <a:lnTo>
                    <a:pt x="2445" y="1141"/>
                  </a:lnTo>
                  <a:lnTo>
                    <a:pt x="2444" y="1144"/>
                  </a:lnTo>
                  <a:lnTo>
                    <a:pt x="2444" y="1148"/>
                  </a:lnTo>
                  <a:lnTo>
                    <a:pt x="2446" y="1153"/>
                  </a:lnTo>
                  <a:lnTo>
                    <a:pt x="2451" y="1159"/>
                  </a:lnTo>
                  <a:lnTo>
                    <a:pt x="2456" y="1165"/>
                  </a:lnTo>
                  <a:lnTo>
                    <a:pt x="2469" y="1176"/>
                  </a:lnTo>
                  <a:lnTo>
                    <a:pt x="2481" y="1187"/>
                  </a:lnTo>
                  <a:lnTo>
                    <a:pt x="2485" y="1191"/>
                  </a:lnTo>
                  <a:lnTo>
                    <a:pt x="2486" y="1196"/>
                  </a:lnTo>
                  <a:lnTo>
                    <a:pt x="2486" y="1198"/>
                  </a:lnTo>
                  <a:lnTo>
                    <a:pt x="2485" y="1201"/>
                  </a:lnTo>
                  <a:lnTo>
                    <a:pt x="2479" y="1204"/>
                  </a:lnTo>
                  <a:lnTo>
                    <a:pt x="2473" y="1219"/>
                  </a:lnTo>
                  <a:lnTo>
                    <a:pt x="2463" y="1232"/>
                  </a:lnTo>
                  <a:lnTo>
                    <a:pt x="2454" y="1243"/>
                  </a:lnTo>
                  <a:lnTo>
                    <a:pt x="2444" y="1253"/>
                  </a:lnTo>
                  <a:lnTo>
                    <a:pt x="2432" y="1263"/>
                  </a:lnTo>
                  <a:lnTo>
                    <a:pt x="2421" y="1272"/>
                  </a:lnTo>
                  <a:lnTo>
                    <a:pt x="2398" y="1287"/>
                  </a:lnTo>
                  <a:lnTo>
                    <a:pt x="2374" y="1300"/>
                  </a:lnTo>
                  <a:lnTo>
                    <a:pt x="2352" y="1312"/>
                  </a:lnTo>
                  <a:lnTo>
                    <a:pt x="2343" y="1318"/>
                  </a:lnTo>
                  <a:lnTo>
                    <a:pt x="2333" y="1325"/>
                  </a:lnTo>
                  <a:lnTo>
                    <a:pt x="2325" y="1333"/>
                  </a:lnTo>
                  <a:lnTo>
                    <a:pt x="2318" y="1341"/>
                  </a:lnTo>
                  <a:lnTo>
                    <a:pt x="2318" y="1332"/>
                  </a:lnTo>
                  <a:lnTo>
                    <a:pt x="2319" y="1323"/>
                  </a:lnTo>
                  <a:lnTo>
                    <a:pt x="2323" y="1312"/>
                  </a:lnTo>
                  <a:lnTo>
                    <a:pt x="2326" y="1302"/>
                  </a:lnTo>
                  <a:lnTo>
                    <a:pt x="2337" y="1280"/>
                  </a:lnTo>
                  <a:lnTo>
                    <a:pt x="2351" y="1255"/>
                  </a:lnTo>
                  <a:lnTo>
                    <a:pt x="2368" y="1228"/>
                  </a:lnTo>
                  <a:lnTo>
                    <a:pt x="2386" y="1199"/>
                  </a:lnTo>
                  <a:lnTo>
                    <a:pt x="2427" y="1138"/>
                  </a:lnTo>
                  <a:lnTo>
                    <a:pt x="2447" y="1106"/>
                  </a:lnTo>
                  <a:lnTo>
                    <a:pt x="2468" y="1074"/>
                  </a:lnTo>
                  <a:lnTo>
                    <a:pt x="2486" y="1039"/>
                  </a:lnTo>
                  <a:lnTo>
                    <a:pt x="2504" y="1006"/>
                  </a:lnTo>
                  <a:lnTo>
                    <a:pt x="2512" y="989"/>
                  </a:lnTo>
                  <a:lnTo>
                    <a:pt x="2517" y="971"/>
                  </a:lnTo>
                  <a:lnTo>
                    <a:pt x="2524" y="955"/>
                  </a:lnTo>
                  <a:lnTo>
                    <a:pt x="2529" y="938"/>
                  </a:lnTo>
                  <a:lnTo>
                    <a:pt x="2534" y="921"/>
                  </a:lnTo>
                  <a:lnTo>
                    <a:pt x="2536" y="904"/>
                  </a:lnTo>
                  <a:lnTo>
                    <a:pt x="2538" y="887"/>
                  </a:lnTo>
                  <a:lnTo>
                    <a:pt x="2538" y="870"/>
                  </a:lnTo>
                  <a:lnTo>
                    <a:pt x="2537" y="857"/>
                  </a:lnTo>
                  <a:lnTo>
                    <a:pt x="2534" y="844"/>
                  </a:lnTo>
                  <a:lnTo>
                    <a:pt x="2528" y="829"/>
                  </a:lnTo>
                  <a:lnTo>
                    <a:pt x="2521" y="813"/>
                  </a:lnTo>
                  <a:lnTo>
                    <a:pt x="2512" y="798"/>
                  </a:lnTo>
                  <a:lnTo>
                    <a:pt x="2500" y="782"/>
                  </a:lnTo>
                  <a:lnTo>
                    <a:pt x="2489" y="767"/>
                  </a:lnTo>
                  <a:lnTo>
                    <a:pt x="2476" y="752"/>
                  </a:lnTo>
                  <a:lnTo>
                    <a:pt x="2462" y="738"/>
                  </a:lnTo>
                  <a:lnTo>
                    <a:pt x="2448" y="725"/>
                  </a:lnTo>
                  <a:lnTo>
                    <a:pt x="2433" y="712"/>
                  </a:lnTo>
                  <a:lnTo>
                    <a:pt x="2420" y="703"/>
                  </a:lnTo>
                  <a:lnTo>
                    <a:pt x="2405" y="694"/>
                  </a:lnTo>
                  <a:lnTo>
                    <a:pt x="2391" y="688"/>
                  </a:lnTo>
                  <a:lnTo>
                    <a:pt x="2378" y="684"/>
                  </a:lnTo>
                  <a:lnTo>
                    <a:pt x="2366" y="683"/>
                  </a:lnTo>
                  <a:lnTo>
                    <a:pt x="2346" y="683"/>
                  </a:lnTo>
                  <a:lnTo>
                    <a:pt x="2322" y="685"/>
                  </a:lnTo>
                  <a:lnTo>
                    <a:pt x="2309" y="686"/>
                  </a:lnTo>
                  <a:lnTo>
                    <a:pt x="2298" y="689"/>
                  </a:lnTo>
                  <a:lnTo>
                    <a:pt x="2287" y="693"/>
                  </a:lnTo>
                  <a:lnTo>
                    <a:pt x="2277" y="697"/>
                  </a:lnTo>
                  <a:lnTo>
                    <a:pt x="2276" y="709"/>
                  </a:lnTo>
                  <a:lnTo>
                    <a:pt x="2273" y="719"/>
                  </a:lnTo>
                  <a:lnTo>
                    <a:pt x="2271" y="727"/>
                  </a:lnTo>
                  <a:lnTo>
                    <a:pt x="2268" y="734"/>
                  </a:lnTo>
                  <a:lnTo>
                    <a:pt x="2264" y="740"/>
                  </a:lnTo>
                  <a:lnTo>
                    <a:pt x="2261" y="744"/>
                  </a:lnTo>
                  <a:lnTo>
                    <a:pt x="2256" y="747"/>
                  </a:lnTo>
                  <a:lnTo>
                    <a:pt x="2252" y="750"/>
                  </a:lnTo>
                  <a:lnTo>
                    <a:pt x="2247" y="752"/>
                  </a:lnTo>
                  <a:lnTo>
                    <a:pt x="2242" y="753"/>
                  </a:lnTo>
                  <a:lnTo>
                    <a:pt x="2233" y="754"/>
                  </a:lnTo>
                  <a:lnTo>
                    <a:pt x="2215" y="753"/>
                  </a:lnTo>
                  <a:lnTo>
                    <a:pt x="2214" y="753"/>
                  </a:lnTo>
                  <a:lnTo>
                    <a:pt x="2212" y="752"/>
                  </a:lnTo>
                  <a:lnTo>
                    <a:pt x="2214" y="748"/>
                  </a:lnTo>
                  <a:lnTo>
                    <a:pt x="2216" y="742"/>
                  </a:lnTo>
                  <a:lnTo>
                    <a:pt x="2221" y="734"/>
                  </a:lnTo>
                  <a:lnTo>
                    <a:pt x="2230" y="716"/>
                  </a:lnTo>
                  <a:lnTo>
                    <a:pt x="2234" y="707"/>
                  </a:lnTo>
                  <a:lnTo>
                    <a:pt x="2237" y="696"/>
                  </a:lnTo>
                  <a:lnTo>
                    <a:pt x="2238" y="687"/>
                  </a:lnTo>
                  <a:lnTo>
                    <a:pt x="2237" y="683"/>
                  </a:lnTo>
                  <a:lnTo>
                    <a:pt x="2235" y="678"/>
                  </a:lnTo>
                  <a:lnTo>
                    <a:pt x="2233" y="674"/>
                  </a:lnTo>
                  <a:lnTo>
                    <a:pt x="2230" y="671"/>
                  </a:lnTo>
                  <a:lnTo>
                    <a:pt x="2225" y="668"/>
                  </a:lnTo>
                  <a:lnTo>
                    <a:pt x="2221" y="664"/>
                  </a:lnTo>
                  <a:lnTo>
                    <a:pt x="2214" y="662"/>
                  </a:lnTo>
                  <a:lnTo>
                    <a:pt x="2206" y="661"/>
                  </a:lnTo>
                  <a:lnTo>
                    <a:pt x="2195" y="659"/>
                  </a:lnTo>
                  <a:lnTo>
                    <a:pt x="2185" y="659"/>
                  </a:lnTo>
                  <a:lnTo>
                    <a:pt x="2157" y="661"/>
                  </a:lnTo>
                  <a:lnTo>
                    <a:pt x="2124" y="664"/>
                  </a:lnTo>
                  <a:lnTo>
                    <a:pt x="2120" y="662"/>
                  </a:lnTo>
                  <a:lnTo>
                    <a:pt x="2120" y="659"/>
                  </a:lnTo>
                  <a:lnTo>
                    <a:pt x="2123" y="657"/>
                  </a:lnTo>
                  <a:lnTo>
                    <a:pt x="2126" y="654"/>
                  </a:lnTo>
                  <a:lnTo>
                    <a:pt x="2138" y="648"/>
                  </a:lnTo>
                  <a:lnTo>
                    <a:pt x="2150" y="641"/>
                  </a:lnTo>
                  <a:lnTo>
                    <a:pt x="2156" y="636"/>
                  </a:lnTo>
                  <a:lnTo>
                    <a:pt x="2161" y="632"/>
                  </a:lnTo>
                  <a:lnTo>
                    <a:pt x="2165" y="627"/>
                  </a:lnTo>
                  <a:lnTo>
                    <a:pt x="2168" y="620"/>
                  </a:lnTo>
                  <a:lnTo>
                    <a:pt x="2166" y="613"/>
                  </a:lnTo>
                  <a:lnTo>
                    <a:pt x="2164" y="607"/>
                  </a:lnTo>
                  <a:lnTo>
                    <a:pt x="2158" y="597"/>
                  </a:lnTo>
                  <a:lnTo>
                    <a:pt x="2149" y="588"/>
                  </a:lnTo>
                  <a:lnTo>
                    <a:pt x="2132" y="580"/>
                  </a:lnTo>
                  <a:lnTo>
                    <a:pt x="2117" y="577"/>
                  </a:lnTo>
                  <a:lnTo>
                    <a:pt x="2104" y="574"/>
                  </a:lnTo>
                  <a:lnTo>
                    <a:pt x="2093" y="574"/>
                  </a:lnTo>
                  <a:lnTo>
                    <a:pt x="2084" y="577"/>
                  </a:lnTo>
                  <a:lnTo>
                    <a:pt x="2075" y="580"/>
                  </a:lnTo>
                  <a:lnTo>
                    <a:pt x="2071" y="585"/>
                  </a:lnTo>
                  <a:lnTo>
                    <a:pt x="2069" y="592"/>
                  </a:lnTo>
                  <a:lnTo>
                    <a:pt x="2061" y="601"/>
                  </a:lnTo>
                  <a:lnTo>
                    <a:pt x="2052" y="613"/>
                  </a:lnTo>
                  <a:lnTo>
                    <a:pt x="2036" y="643"/>
                  </a:lnTo>
                  <a:lnTo>
                    <a:pt x="2020" y="674"/>
                  </a:lnTo>
                  <a:lnTo>
                    <a:pt x="2012" y="688"/>
                  </a:lnTo>
                  <a:lnTo>
                    <a:pt x="2002" y="701"/>
                  </a:lnTo>
                  <a:lnTo>
                    <a:pt x="1998" y="708"/>
                  </a:lnTo>
                  <a:lnTo>
                    <a:pt x="1997" y="714"/>
                  </a:lnTo>
                  <a:lnTo>
                    <a:pt x="1997" y="720"/>
                  </a:lnTo>
                  <a:lnTo>
                    <a:pt x="1998" y="727"/>
                  </a:lnTo>
                  <a:lnTo>
                    <a:pt x="2003" y="742"/>
                  </a:lnTo>
                  <a:lnTo>
                    <a:pt x="2009" y="756"/>
                  </a:lnTo>
                  <a:lnTo>
                    <a:pt x="2011" y="763"/>
                  </a:lnTo>
                  <a:lnTo>
                    <a:pt x="2011" y="771"/>
                  </a:lnTo>
                  <a:lnTo>
                    <a:pt x="2011" y="778"/>
                  </a:lnTo>
                  <a:lnTo>
                    <a:pt x="2009" y="785"/>
                  </a:lnTo>
                  <a:lnTo>
                    <a:pt x="2005" y="792"/>
                  </a:lnTo>
                  <a:lnTo>
                    <a:pt x="1998" y="799"/>
                  </a:lnTo>
                  <a:lnTo>
                    <a:pt x="1989" y="806"/>
                  </a:lnTo>
                  <a:lnTo>
                    <a:pt x="1976" y="811"/>
                  </a:lnTo>
                  <a:lnTo>
                    <a:pt x="1962" y="808"/>
                  </a:lnTo>
                  <a:lnTo>
                    <a:pt x="1948" y="806"/>
                  </a:lnTo>
                  <a:lnTo>
                    <a:pt x="1941" y="806"/>
                  </a:lnTo>
                  <a:lnTo>
                    <a:pt x="1935" y="807"/>
                  </a:lnTo>
                  <a:lnTo>
                    <a:pt x="1930" y="808"/>
                  </a:lnTo>
                  <a:lnTo>
                    <a:pt x="1928" y="811"/>
                  </a:lnTo>
                  <a:lnTo>
                    <a:pt x="1927" y="816"/>
                  </a:lnTo>
                  <a:lnTo>
                    <a:pt x="1928" y="822"/>
                  </a:lnTo>
                  <a:lnTo>
                    <a:pt x="1933" y="831"/>
                  </a:lnTo>
                  <a:lnTo>
                    <a:pt x="1941" y="841"/>
                  </a:lnTo>
                  <a:lnTo>
                    <a:pt x="1953" y="855"/>
                  </a:lnTo>
                  <a:lnTo>
                    <a:pt x="1970" y="870"/>
                  </a:lnTo>
                  <a:lnTo>
                    <a:pt x="1956" y="864"/>
                  </a:lnTo>
                  <a:lnTo>
                    <a:pt x="1945" y="861"/>
                  </a:lnTo>
                  <a:lnTo>
                    <a:pt x="1937" y="859"/>
                  </a:lnTo>
                  <a:lnTo>
                    <a:pt x="1930" y="857"/>
                  </a:lnTo>
                  <a:lnTo>
                    <a:pt x="1921" y="859"/>
                  </a:lnTo>
                  <a:lnTo>
                    <a:pt x="1914" y="860"/>
                  </a:lnTo>
                  <a:lnTo>
                    <a:pt x="1911" y="862"/>
                  </a:lnTo>
                  <a:lnTo>
                    <a:pt x="1905" y="869"/>
                  </a:lnTo>
                  <a:lnTo>
                    <a:pt x="1888" y="889"/>
                  </a:lnTo>
                  <a:lnTo>
                    <a:pt x="1877" y="899"/>
                  </a:lnTo>
                  <a:lnTo>
                    <a:pt x="1867" y="907"/>
                  </a:lnTo>
                  <a:lnTo>
                    <a:pt x="1861" y="910"/>
                  </a:lnTo>
                  <a:lnTo>
                    <a:pt x="1857" y="913"/>
                  </a:lnTo>
                  <a:lnTo>
                    <a:pt x="1852" y="915"/>
                  </a:lnTo>
                  <a:lnTo>
                    <a:pt x="1848" y="915"/>
                  </a:lnTo>
                  <a:lnTo>
                    <a:pt x="1844" y="913"/>
                  </a:lnTo>
                  <a:lnTo>
                    <a:pt x="1843" y="910"/>
                  </a:lnTo>
                  <a:lnTo>
                    <a:pt x="1843" y="907"/>
                  </a:lnTo>
                  <a:lnTo>
                    <a:pt x="1843" y="904"/>
                  </a:lnTo>
                  <a:lnTo>
                    <a:pt x="1848" y="893"/>
                  </a:lnTo>
                  <a:lnTo>
                    <a:pt x="1853" y="882"/>
                  </a:lnTo>
                  <a:lnTo>
                    <a:pt x="1857" y="870"/>
                  </a:lnTo>
                  <a:lnTo>
                    <a:pt x="1858" y="866"/>
                  </a:lnTo>
                  <a:lnTo>
                    <a:pt x="1859" y="861"/>
                  </a:lnTo>
                  <a:lnTo>
                    <a:pt x="1858" y="857"/>
                  </a:lnTo>
                  <a:lnTo>
                    <a:pt x="1854" y="854"/>
                  </a:lnTo>
                  <a:lnTo>
                    <a:pt x="1851" y="852"/>
                  </a:lnTo>
                  <a:lnTo>
                    <a:pt x="1844" y="852"/>
                  </a:lnTo>
                  <a:lnTo>
                    <a:pt x="1827" y="864"/>
                  </a:lnTo>
                  <a:lnTo>
                    <a:pt x="1812" y="874"/>
                  </a:lnTo>
                  <a:lnTo>
                    <a:pt x="1797" y="881"/>
                  </a:lnTo>
                  <a:lnTo>
                    <a:pt x="1784" y="884"/>
                  </a:lnTo>
                  <a:lnTo>
                    <a:pt x="1772" y="887"/>
                  </a:lnTo>
                  <a:lnTo>
                    <a:pt x="1760" y="889"/>
                  </a:lnTo>
                  <a:lnTo>
                    <a:pt x="1749" y="890"/>
                  </a:lnTo>
                  <a:lnTo>
                    <a:pt x="1737" y="892"/>
                  </a:lnTo>
                  <a:lnTo>
                    <a:pt x="1726" y="892"/>
                  </a:lnTo>
                  <a:lnTo>
                    <a:pt x="1716" y="893"/>
                  </a:lnTo>
                  <a:lnTo>
                    <a:pt x="1711" y="895"/>
                  </a:lnTo>
                  <a:lnTo>
                    <a:pt x="1707" y="898"/>
                  </a:lnTo>
                  <a:lnTo>
                    <a:pt x="1706" y="900"/>
                  </a:lnTo>
                  <a:lnTo>
                    <a:pt x="1706" y="904"/>
                  </a:lnTo>
                  <a:lnTo>
                    <a:pt x="1708" y="907"/>
                  </a:lnTo>
                  <a:lnTo>
                    <a:pt x="1711" y="912"/>
                  </a:lnTo>
                  <a:lnTo>
                    <a:pt x="1717" y="920"/>
                  </a:lnTo>
                  <a:lnTo>
                    <a:pt x="1723" y="928"/>
                  </a:lnTo>
                  <a:lnTo>
                    <a:pt x="1724" y="932"/>
                  </a:lnTo>
                  <a:lnTo>
                    <a:pt x="1724" y="937"/>
                  </a:lnTo>
                  <a:lnTo>
                    <a:pt x="1723" y="940"/>
                  </a:lnTo>
                  <a:lnTo>
                    <a:pt x="1720" y="944"/>
                  </a:lnTo>
                  <a:lnTo>
                    <a:pt x="1715" y="946"/>
                  </a:lnTo>
                  <a:lnTo>
                    <a:pt x="1711" y="950"/>
                  </a:lnTo>
                  <a:lnTo>
                    <a:pt x="1697" y="953"/>
                  </a:lnTo>
                  <a:lnTo>
                    <a:pt x="1663" y="962"/>
                  </a:lnTo>
                  <a:lnTo>
                    <a:pt x="1645" y="968"/>
                  </a:lnTo>
                  <a:lnTo>
                    <a:pt x="1627" y="974"/>
                  </a:lnTo>
                  <a:lnTo>
                    <a:pt x="1609" y="982"/>
                  </a:lnTo>
                  <a:lnTo>
                    <a:pt x="1601" y="986"/>
                  </a:lnTo>
                  <a:lnTo>
                    <a:pt x="1594" y="992"/>
                  </a:lnTo>
                  <a:lnTo>
                    <a:pt x="1570" y="1008"/>
                  </a:lnTo>
                  <a:lnTo>
                    <a:pt x="1549" y="1026"/>
                  </a:lnTo>
                  <a:lnTo>
                    <a:pt x="1531" y="1043"/>
                  </a:lnTo>
                  <a:lnTo>
                    <a:pt x="1514" y="1060"/>
                  </a:lnTo>
                  <a:lnTo>
                    <a:pt x="1499" y="1077"/>
                  </a:lnTo>
                  <a:lnTo>
                    <a:pt x="1484" y="1096"/>
                  </a:lnTo>
                  <a:lnTo>
                    <a:pt x="1458" y="1131"/>
                  </a:lnTo>
                  <a:lnTo>
                    <a:pt x="1455" y="1136"/>
                  </a:lnTo>
                  <a:lnTo>
                    <a:pt x="1453" y="1141"/>
                  </a:lnTo>
                  <a:lnTo>
                    <a:pt x="1452" y="1146"/>
                  </a:lnTo>
                  <a:lnTo>
                    <a:pt x="1452" y="1153"/>
                  </a:lnTo>
                  <a:lnTo>
                    <a:pt x="1453" y="1167"/>
                  </a:lnTo>
                  <a:lnTo>
                    <a:pt x="1456" y="1183"/>
                  </a:lnTo>
                  <a:lnTo>
                    <a:pt x="1462" y="1199"/>
                  </a:lnTo>
                  <a:lnTo>
                    <a:pt x="1468" y="1217"/>
                  </a:lnTo>
                  <a:lnTo>
                    <a:pt x="1480" y="1248"/>
                  </a:lnTo>
                  <a:lnTo>
                    <a:pt x="1485" y="1262"/>
                  </a:lnTo>
                  <a:lnTo>
                    <a:pt x="1488" y="1273"/>
                  </a:lnTo>
                  <a:lnTo>
                    <a:pt x="1490" y="1282"/>
                  </a:lnTo>
                  <a:lnTo>
                    <a:pt x="1490" y="1286"/>
                  </a:lnTo>
                  <a:lnTo>
                    <a:pt x="1488" y="1288"/>
                  </a:lnTo>
                  <a:lnTo>
                    <a:pt x="1487" y="1289"/>
                  </a:lnTo>
                  <a:lnTo>
                    <a:pt x="1484" y="1289"/>
                  </a:lnTo>
                  <a:lnTo>
                    <a:pt x="1480" y="1288"/>
                  </a:lnTo>
                  <a:lnTo>
                    <a:pt x="1476" y="1286"/>
                  </a:lnTo>
                  <a:lnTo>
                    <a:pt x="1462" y="1278"/>
                  </a:lnTo>
                  <a:lnTo>
                    <a:pt x="1444" y="1264"/>
                  </a:lnTo>
                  <a:lnTo>
                    <a:pt x="1408" y="1271"/>
                  </a:lnTo>
                  <a:lnTo>
                    <a:pt x="1377" y="1274"/>
                  </a:lnTo>
                  <a:lnTo>
                    <a:pt x="1349" y="1276"/>
                  </a:lnTo>
                  <a:lnTo>
                    <a:pt x="1325" y="1278"/>
                  </a:lnTo>
                  <a:lnTo>
                    <a:pt x="1303" y="1276"/>
                  </a:lnTo>
                  <a:lnTo>
                    <a:pt x="1282" y="1276"/>
                  </a:lnTo>
                  <a:lnTo>
                    <a:pt x="1261" y="1275"/>
                  </a:lnTo>
                  <a:lnTo>
                    <a:pt x="1237" y="1274"/>
                  </a:lnTo>
                  <a:lnTo>
                    <a:pt x="1221" y="1275"/>
                  </a:lnTo>
                  <a:lnTo>
                    <a:pt x="1208" y="1276"/>
                  </a:lnTo>
                  <a:lnTo>
                    <a:pt x="1196" y="1279"/>
                  </a:lnTo>
                  <a:lnTo>
                    <a:pt x="1185" y="1281"/>
                  </a:lnTo>
                  <a:lnTo>
                    <a:pt x="1176" y="1286"/>
                  </a:lnTo>
                  <a:lnTo>
                    <a:pt x="1168" y="1290"/>
                  </a:lnTo>
                  <a:lnTo>
                    <a:pt x="1163" y="1296"/>
                  </a:lnTo>
                  <a:lnTo>
                    <a:pt x="1158" y="1303"/>
                  </a:lnTo>
                  <a:lnTo>
                    <a:pt x="1156" y="1311"/>
                  </a:lnTo>
                  <a:lnTo>
                    <a:pt x="1155" y="1319"/>
                  </a:lnTo>
                  <a:lnTo>
                    <a:pt x="1155" y="1329"/>
                  </a:lnTo>
                  <a:lnTo>
                    <a:pt x="1157" y="1340"/>
                  </a:lnTo>
                  <a:lnTo>
                    <a:pt x="1160" y="1351"/>
                  </a:lnTo>
                  <a:lnTo>
                    <a:pt x="1165" y="1364"/>
                  </a:lnTo>
                  <a:lnTo>
                    <a:pt x="1171" y="1378"/>
                  </a:lnTo>
                  <a:lnTo>
                    <a:pt x="1179" y="1393"/>
                  </a:lnTo>
                  <a:lnTo>
                    <a:pt x="1181" y="1397"/>
                  </a:lnTo>
                  <a:lnTo>
                    <a:pt x="1181" y="1403"/>
                  </a:lnTo>
                  <a:lnTo>
                    <a:pt x="1181" y="1410"/>
                  </a:lnTo>
                  <a:lnTo>
                    <a:pt x="1179" y="1417"/>
                  </a:lnTo>
                  <a:lnTo>
                    <a:pt x="1175" y="1433"/>
                  </a:lnTo>
                  <a:lnTo>
                    <a:pt x="1172" y="1449"/>
                  </a:lnTo>
                  <a:lnTo>
                    <a:pt x="1171" y="1458"/>
                  </a:lnTo>
                  <a:lnTo>
                    <a:pt x="1171" y="1466"/>
                  </a:lnTo>
                  <a:lnTo>
                    <a:pt x="1172" y="1474"/>
                  </a:lnTo>
                  <a:lnTo>
                    <a:pt x="1174" y="1483"/>
                  </a:lnTo>
                  <a:lnTo>
                    <a:pt x="1180" y="1491"/>
                  </a:lnTo>
                  <a:lnTo>
                    <a:pt x="1187" y="1498"/>
                  </a:lnTo>
                  <a:lnTo>
                    <a:pt x="1196" y="1504"/>
                  </a:lnTo>
                  <a:lnTo>
                    <a:pt x="1209" y="1510"/>
                  </a:lnTo>
                  <a:lnTo>
                    <a:pt x="1212" y="1508"/>
                  </a:lnTo>
                  <a:lnTo>
                    <a:pt x="1217" y="1508"/>
                  </a:lnTo>
                  <a:lnTo>
                    <a:pt x="1220" y="1510"/>
                  </a:lnTo>
                  <a:lnTo>
                    <a:pt x="1223" y="1514"/>
                  </a:lnTo>
                  <a:lnTo>
                    <a:pt x="1227" y="1525"/>
                  </a:lnTo>
                  <a:lnTo>
                    <a:pt x="1231" y="1539"/>
                  </a:lnTo>
                  <a:lnTo>
                    <a:pt x="1235" y="1553"/>
                  </a:lnTo>
                  <a:lnTo>
                    <a:pt x="1237" y="1559"/>
                  </a:lnTo>
                  <a:lnTo>
                    <a:pt x="1240" y="1563"/>
                  </a:lnTo>
                  <a:lnTo>
                    <a:pt x="1243" y="1567"/>
                  </a:lnTo>
                  <a:lnTo>
                    <a:pt x="1247" y="1568"/>
                  </a:lnTo>
                  <a:lnTo>
                    <a:pt x="1251" y="1568"/>
                  </a:lnTo>
                  <a:lnTo>
                    <a:pt x="1256" y="1565"/>
                  </a:lnTo>
                  <a:lnTo>
                    <a:pt x="1267" y="1580"/>
                  </a:lnTo>
                  <a:lnTo>
                    <a:pt x="1277" y="1594"/>
                  </a:lnTo>
                  <a:lnTo>
                    <a:pt x="1284" y="1607"/>
                  </a:lnTo>
                  <a:lnTo>
                    <a:pt x="1285" y="1614"/>
                  </a:lnTo>
                  <a:lnTo>
                    <a:pt x="1286" y="1620"/>
                  </a:lnTo>
                  <a:lnTo>
                    <a:pt x="1286" y="1626"/>
                  </a:lnTo>
                  <a:lnTo>
                    <a:pt x="1285" y="1632"/>
                  </a:lnTo>
                  <a:lnTo>
                    <a:pt x="1282" y="1640"/>
                  </a:lnTo>
                  <a:lnTo>
                    <a:pt x="1279" y="1647"/>
                  </a:lnTo>
                  <a:lnTo>
                    <a:pt x="1274" y="1655"/>
                  </a:lnTo>
                  <a:lnTo>
                    <a:pt x="1269" y="1663"/>
                  </a:lnTo>
                  <a:lnTo>
                    <a:pt x="1252" y="1682"/>
                  </a:lnTo>
                  <a:lnTo>
                    <a:pt x="1258" y="1697"/>
                  </a:lnTo>
                  <a:lnTo>
                    <a:pt x="1271" y="1731"/>
                  </a:lnTo>
                  <a:lnTo>
                    <a:pt x="1278" y="1752"/>
                  </a:lnTo>
                  <a:lnTo>
                    <a:pt x="1281" y="1770"/>
                  </a:lnTo>
                  <a:lnTo>
                    <a:pt x="1284" y="1780"/>
                  </a:lnTo>
                  <a:lnTo>
                    <a:pt x="1284" y="1788"/>
                  </a:lnTo>
                  <a:lnTo>
                    <a:pt x="1284" y="1794"/>
                  </a:lnTo>
                  <a:lnTo>
                    <a:pt x="1281" y="1800"/>
                  </a:lnTo>
                  <a:lnTo>
                    <a:pt x="1266" y="1827"/>
                  </a:lnTo>
                  <a:lnTo>
                    <a:pt x="1254" y="1844"/>
                  </a:lnTo>
                  <a:lnTo>
                    <a:pt x="1249" y="1850"/>
                  </a:lnTo>
                  <a:lnTo>
                    <a:pt x="1246" y="1853"/>
                  </a:lnTo>
                  <a:lnTo>
                    <a:pt x="1242" y="1856"/>
                  </a:lnTo>
                  <a:lnTo>
                    <a:pt x="1239" y="1857"/>
                  </a:lnTo>
                  <a:lnTo>
                    <a:pt x="1236" y="1857"/>
                  </a:lnTo>
                  <a:lnTo>
                    <a:pt x="1234" y="1854"/>
                  </a:lnTo>
                  <a:lnTo>
                    <a:pt x="1231" y="1850"/>
                  </a:lnTo>
                  <a:lnTo>
                    <a:pt x="1223" y="1834"/>
                  </a:lnTo>
                  <a:lnTo>
                    <a:pt x="1233" y="1811"/>
                  </a:lnTo>
                  <a:lnTo>
                    <a:pt x="1240" y="1790"/>
                  </a:lnTo>
                  <a:lnTo>
                    <a:pt x="1246" y="1771"/>
                  </a:lnTo>
                  <a:lnTo>
                    <a:pt x="1248" y="1755"/>
                  </a:lnTo>
                  <a:lnTo>
                    <a:pt x="1249" y="1742"/>
                  </a:lnTo>
                  <a:lnTo>
                    <a:pt x="1249" y="1731"/>
                  </a:lnTo>
                  <a:lnTo>
                    <a:pt x="1248" y="1724"/>
                  </a:lnTo>
                  <a:lnTo>
                    <a:pt x="1246" y="1722"/>
                  </a:lnTo>
                  <a:lnTo>
                    <a:pt x="1244" y="1720"/>
                  </a:lnTo>
                  <a:lnTo>
                    <a:pt x="1242" y="1719"/>
                  </a:lnTo>
                  <a:lnTo>
                    <a:pt x="1240" y="1719"/>
                  </a:lnTo>
                  <a:lnTo>
                    <a:pt x="1237" y="1719"/>
                  </a:lnTo>
                  <a:lnTo>
                    <a:pt x="1234" y="1720"/>
                  </a:lnTo>
                  <a:lnTo>
                    <a:pt x="1228" y="1725"/>
                  </a:lnTo>
                  <a:lnTo>
                    <a:pt x="1223" y="1735"/>
                  </a:lnTo>
                  <a:lnTo>
                    <a:pt x="1214" y="1747"/>
                  </a:lnTo>
                  <a:lnTo>
                    <a:pt x="1208" y="1763"/>
                  </a:lnTo>
                  <a:lnTo>
                    <a:pt x="1201" y="1783"/>
                  </a:lnTo>
                  <a:lnTo>
                    <a:pt x="1194" y="1807"/>
                  </a:lnTo>
                  <a:lnTo>
                    <a:pt x="1195" y="1796"/>
                  </a:lnTo>
                  <a:lnTo>
                    <a:pt x="1197" y="1778"/>
                  </a:lnTo>
                  <a:lnTo>
                    <a:pt x="1206" y="1733"/>
                  </a:lnTo>
                  <a:lnTo>
                    <a:pt x="1212" y="1710"/>
                  </a:lnTo>
                  <a:lnTo>
                    <a:pt x="1219" y="1690"/>
                  </a:lnTo>
                  <a:lnTo>
                    <a:pt x="1225" y="1672"/>
                  </a:lnTo>
                  <a:lnTo>
                    <a:pt x="1231" y="1661"/>
                  </a:lnTo>
                  <a:lnTo>
                    <a:pt x="1243" y="1638"/>
                  </a:lnTo>
                  <a:lnTo>
                    <a:pt x="1251" y="1621"/>
                  </a:lnTo>
                  <a:lnTo>
                    <a:pt x="1256" y="1608"/>
                  </a:lnTo>
                  <a:lnTo>
                    <a:pt x="1258" y="1599"/>
                  </a:lnTo>
                  <a:lnTo>
                    <a:pt x="1258" y="1595"/>
                  </a:lnTo>
                  <a:lnTo>
                    <a:pt x="1257" y="1592"/>
                  </a:lnTo>
                  <a:lnTo>
                    <a:pt x="1256" y="1591"/>
                  </a:lnTo>
                  <a:lnTo>
                    <a:pt x="1254" y="1588"/>
                  </a:lnTo>
                  <a:lnTo>
                    <a:pt x="1249" y="1587"/>
                  </a:lnTo>
                  <a:lnTo>
                    <a:pt x="1242" y="1587"/>
                  </a:lnTo>
                  <a:lnTo>
                    <a:pt x="1225" y="1590"/>
                  </a:lnTo>
                  <a:lnTo>
                    <a:pt x="1217" y="1591"/>
                  </a:lnTo>
                  <a:lnTo>
                    <a:pt x="1208" y="1591"/>
                  </a:lnTo>
                  <a:lnTo>
                    <a:pt x="1198" y="1590"/>
                  </a:lnTo>
                  <a:lnTo>
                    <a:pt x="1190" y="1586"/>
                  </a:lnTo>
                  <a:lnTo>
                    <a:pt x="1187" y="1584"/>
                  </a:lnTo>
                  <a:lnTo>
                    <a:pt x="1183" y="1580"/>
                  </a:lnTo>
                  <a:lnTo>
                    <a:pt x="1181" y="1577"/>
                  </a:lnTo>
                  <a:lnTo>
                    <a:pt x="1179" y="1572"/>
                  </a:lnTo>
                  <a:lnTo>
                    <a:pt x="1170" y="1553"/>
                  </a:lnTo>
                  <a:lnTo>
                    <a:pt x="1160" y="1538"/>
                  </a:lnTo>
                  <a:lnTo>
                    <a:pt x="1150" y="1525"/>
                  </a:lnTo>
                  <a:lnTo>
                    <a:pt x="1140" y="1515"/>
                  </a:lnTo>
                  <a:lnTo>
                    <a:pt x="1115" y="1493"/>
                  </a:lnTo>
                  <a:lnTo>
                    <a:pt x="1101" y="1479"/>
                  </a:lnTo>
                  <a:lnTo>
                    <a:pt x="1083" y="1462"/>
                  </a:lnTo>
                  <a:lnTo>
                    <a:pt x="1082" y="1465"/>
                  </a:lnTo>
                  <a:lnTo>
                    <a:pt x="1079" y="1468"/>
                  </a:lnTo>
                  <a:lnTo>
                    <a:pt x="1073" y="1469"/>
                  </a:lnTo>
                  <a:lnTo>
                    <a:pt x="1065" y="1469"/>
                  </a:lnTo>
                  <a:lnTo>
                    <a:pt x="1061" y="1477"/>
                  </a:lnTo>
                  <a:lnTo>
                    <a:pt x="1060" y="1483"/>
                  </a:lnTo>
                  <a:lnTo>
                    <a:pt x="1061" y="1495"/>
                  </a:lnTo>
                  <a:lnTo>
                    <a:pt x="1061" y="1502"/>
                  </a:lnTo>
                  <a:lnTo>
                    <a:pt x="1064" y="1508"/>
                  </a:lnTo>
                  <a:lnTo>
                    <a:pt x="1067" y="1512"/>
                  </a:lnTo>
                  <a:lnTo>
                    <a:pt x="1072" y="1516"/>
                  </a:lnTo>
                  <a:lnTo>
                    <a:pt x="1076" y="1519"/>
                  </a:lnTo>
                  <a:lnTo>
                    <a:pt x="1082" y="1522"/>
                  </a:lnTo>
                  <a:lnTo>
                    <a:pt x="1095" y="1526"/>
                  </a:lnTo>
                  <a:lnTo>
                    <a:pt x="1107" y="1532"/>
                  </a:lnTo>
                  <a:lnTo>
                    <a:pt x="1113" y="1534"/>
                  </a:lnTo>
                  <a:lnTo>
                    <a:pt x="1119" y="1538"/>
                  </a:lnTo>
                  <a:lnTo>
                    <a:pt x="1124" y="1542"/>
                  </a:lnTo>
                  <a:lnTo>
                    <a:pt x="1127" y="1547"/>
                  </a:lnTo>
                  <a:lnTo>
                    <a:pt x="1129" y="1554"/>
                  </a:lnTo>
                  <a:lnTo>
                    <a:pt x="1132" y="1561"/>
                  </a:lnTo>
                  <a:lnTo>
                    <a:pt x="1132" y="1572"/>
                  </a:lnTo>
                  <a:lnTo>
                    <a:pt x="1132" y="1582"/>
                  </a:lnTo>
                  <a:lnTo>
                    <a:pt x="1129" y="1590"/>
                  </a:lnTo>
                  <a:lnTo>
                    <a:pt x="1126" y="1595"/>
                  </a:lnTo>
                  <a:lnTo>
                    <a:pt x="1122" y="1600"/>
                  </a:lnTo>
                  <a:lnTo>
                    <a:pt x="1118" y="1603"/>
                  </a:lnTo>
                  <a:lnTo>
                    <a:pt x="1113" y="1607"/>
                  </a:lnTo>
                  <a:lnTo>
                    <a:pt x="1109" y="1609"/>
                  </a:lnTo>
                  <a:lnTo>
                    <a:pt x="1098" y="1613"/>
                  </a:lnTo>
                  <a:lnTo>
                    <a:pt x="1089" y="1617"/>
                  </a:lnTo>
                  <a:lnTo>
                    <a:pt x="1086" y="1620"/>
                  </a:lnTo>
                  <a:lnTo>
                    <a:pt x="1082" y="1624"/>
                  </a:lnTo>
                  <a:lnTo>
                    <a:pt x="1081" y="1629"/>
                  </a:lnTo>
                  <a:lnTo>
                    <a:pt x="1080" y="1634"/>
                  </a:lnTo>
                  <a:lnTo>
                    <a:pt x="1081" y="1640"/>
                  </a:lnTo>
                  <a:lnTo>
                    <a:pt x="1082" y="1646"/>
                  </a:lnTo>
                  <a:lnTo>
                    <a:pt x="1084" y="1652"/>
                  </a:lnTo>
                  <a:lnTo>
                    <a:pt x="1088" y="1658"/>
                  </a:lnTo>
                  <a:lnTo>
                    <a:pt x="1096" y="1669"/>
                  </a:lnTo>
                  <a:lnTo>
                    <a:pt x="1105" y="1681"/>
                  </a:lnTo>
                  <a:lnTo>
                    <a:pt x="1115" y="1693"/>
                  </a:lnTo>
                  <a:lnTo>
                    <a:pt x="1119" y="1700"/>
                  </a:lnTo>
                  <a:lnTo>
                    <a:pt x="1124" y="1708"/>
                  </a:lnTo>
                  <a:lnTo>
                    <a:pt x="1126" y="1716"/>
                  </a:lnTo>
                  <a:lnTo>
                    <a:pt x="1129" y="1724"/>
                  </a:lnTo>
                  <a:lnTo>
                    <a:pt x="1130" y="1735"/>
                  </a:lnTo>
                  <a:lnTo>
                    <a:pt x="1132" y="1745"/>
                  </a:lnTo>
                  <a:lnTo>
                    <a:pt x="1130" y="1761"/>
                  </a:lnTo>
                  <a:lnTo>
                    <a:pt x="1127" y="1775"/>
                  </a:lnTo>
                  <a:lnTo>
                    <a:pt x="1121" y="1786"/>
                  </a:lnTo>
                  <a:lnTo>
                    <a:pt x="1115" y="1796"/>
                  </a:lnTo>
                  <a:lnTo>
                    <a:pt x="1107" y="1803"/>
                  </a:lnTo>
                  <a:lnTo>
                    <a:pt x="1098" y="1809"/>
                  </a:lnTo>
                  <a:lnTo>
                    <a:pt x="1080" y="1820"/>
                  </a:lnTo>
                  <a:lnTo>
                    <a:pt x="1060" y="1830"/>
                  </a:lnTo>
                  <a:lnTo>
                    <a:pt x="1052" y="1836"/>
                  </a:lnTo>
                  <a:lnTo>
                    <a:pt x="1044" y="1844"/>
                  </a:lnTo>
                  <a:lnTo>
                    <a:pt x="1037" y="1852"/>
                  </a:lnTo>
                  <a:lnTo>
                    <a:pt x="1033" y="1864"/>
                  </a:lnTo>
                  <a:lnTo>
                    <a:pt x="1029" y="1876"/>
                  </a:lnTo>
                  <a:lnTo>
                    <a:pt x="1028" y="1892"/>
                  </a:lnTo>
                  <a:lnTo>
                    <a:pt x="1029" y="1899"/>
                  </a:lnTo>
                  <a:lnTo>
                    <a:pt x="1031" y="1907"/>
                  </a:lnTo>
                  <a:lnTo>
                    <a:pt x="1035" y="1915"/>
                  </a:lnTo>
                  <a:lnTo>
                    <a:pt x="1040" y="1923"/>
                  </a:lnTo>
                  <a:lnTo>
                    <a:pt x="1045" y="1931"/>
                  </a:lnTo>
                  <a:lnTo>
                    <a:pt x="1051" y="1940"/>
                  </a:lnTo>
                  <a:lnTo>
                    <a:pt x="1066" y="1956"/>
                  </a:lnTo>
                  <a:lnTo>
                    <a:pt x="1082" y="1969"/>
                  </a:lnTo>
                  <a:lnTo>
                    <a:pt x="1099" y="1981"/>
                  </a:lnTo>
                  <a:lnTo>
                    <a:pt x="1109" y="1984"/>
                  </a:lnTo>
                  <a:lnTo>
                    <a:pt x="1117" y="1988"/>
                  </a:lnTo>
                  <a:lnTo>
                    <a:pt x="1124" y="1990"/>
                  </a:lnTo>
                  <a:lnTo>
                    <a:pt x="1132" y="1991"/>
                  </a:lnTo>
                  <a:lnTo>
                    <a:pt x="1139" y="1990"/>
                  </a:lnTo>
                  <a:lnTo>
                    <a:pt x="1143" y="1990"/>
                  </a:lnTo>
                  <a:lnTo>
                    <a:pt x="1150" y="1988"/>
                  </a:lnTo>
                  <a:lnTo>
                    <a:pt x="1155" y="1987"/>
                  </a:lnTo>
                  <a:lnTo>
                    <a:pt x="1160" y="1988"/>
                  </a:lnTo>
                  <a:lnTo>
                    <a:pt x="1167" y="1995"/>
                  </a:lnTo>
                  <a:lnTo>
                    <a:pt x="1174" y="2002"/>
                  </a:lnTo>
                  <a:lnTo>
                    <a:pt x="1190" y="2016"/>
                  </a:lnTo>
                  <a:lnTo>
                    <a:pt x="1197" y="2025"/>
                  </a:lnTo>
                  <a:lnTo>
                    <a:pt x="1203" y="2034"/>
                  </a:lnTo>
                  <a:lnTo>
                    <a:pt x="1205" y="2040"/>
                  </a:lnTo>
                  <a:lnTo>
                    <a:pt x="1206" y="2047"/>
                  </a:lnTo>
                  <a:lnTo>
                    <a:pt x="1208" y="2053"/>
                  </a:lnTo>
                  <a:lnTo>
                    <a:pt x="1209" y="2060"/>
                  </a:lnTo>
                  <a:lnTo>
                    <a:pt x="1208" y="2075"/>
                  </a:lnTo>
                  <a:lnTo>
                    <a:pt x="1208" y="2081"/>
                  </a:lnTo>
                  <a:lnTo>
                    <a:pt x="1206" y="2087"/>
                  </a:lnTo>
                  <a:lnTo>
                    <a:pt x="1204" y="2091"/>
                  </a:lnTo>
                  <a:lnTo>
                    <a:pt x="1201" y="2096"/>
                  </a:lnTo>
                  <a:lnTo>
                    <a:pt x="1196" y="2101"/>
                  </a:lnTo>
                  <a:lnTo>
                    <a:pt x="1190" y="2105"/>
                  </a:lnTo>
                  <a:lnTo>
                    <a:pt x="1194" y="2124"/>
                  </a:lnTo>
                  <a:lnTo>
                    <a:pt x="1197" y="2134"/>
                  </a:lnTo>
                  <a:lnTo>
                    <a:pt x="1194" y="2134"/>
                  </a:lnTo>
                  <a:lnTo>
                    <a:pt x="1193" y="2141"/>
                  </a:lnTo>
                  <a:lnTo>
                    <a:pt x="1191" y="2147"/>
                  </a:lnTo>
                  <a:lnTo>
                    <a:pt x="1189" y="2155"/>
                  </a:lnTo>
                  <a:lnTo>
                    <a:pt x="1187" y="2162"/>
                  </a:lnTo>
                  <a:lnTo>
                    <a:pt x="1182" y="2169"/>
                  </a:lnTo>
                  <a:lnTo>
                    <a:pt x="1179" y="2176"/>
                  </a:lnTo>
                  <a:lnTo>
                    <a:pt x="1173" y="2181"/>
                  </a:lnTo>
                  <a:lnTo>
                    <a:pt x="1168" y="2186"/>
                  </a:lnTo>
                  <a:lnTo>
                    <a:pt x="1158" y="2188"/>
                  </a:lnTo>
                  <a:lnTo>
                    <a:pt x="1148" y="2189"/>
                  </a:lnTo>
                  <a:lnTo>
                    <a:pt x="1142" y="2192"/>
                  </a:lnTo>
                  <a:lnTo>
                    <a:pt x="1139" y="2194"/>
                  </a:lnTo>
                  <a:lnTo>
                    <a:pt x="1135" y="2199"/>
                  </a:lnTo>
                  <a:lnTo>
                    <a:pt x="1135" y="2204"/>
                  </a:lnTo>
                  <a:lnTo>
                    <a:pt x="1145" y="2262"/>
                  </a:lnTo>
                  <a:lnTo>
                    <a:pt x="1153" y="2303"/>
                  </a:lnTo>
                  <a:lnTo>
                    <a:pt x="1157" y="2319"/>
                  </a:lnTo>
                  <a:lnTo>
                    <a:pt x="1160" y="2329"/>
                  </a:lnTo>
                  <a:lnTo>
                    <a:pt x="1167" y="2337"/>
                  </a:lnTo>
                  <a:lnTo>
                    <a:pt x="1173" y="2341"/>
                  </a:lnTo>
                  <a:lnTo>
                    <a:pt x="1183" y="2349"/>
                  </a:lnTo>
                  <a:lnTo>
                    <a:pt x="1188" y="2354"/>
                  </a:lnTo>
                  <a:lnTo>
                    <a:pt x="1190" y="2361"/>
                  </a:lnTo>
                  <a:lnTo>
                    <a:pt x="1193" y="2369"/>
                  </a:lnTo>
                  <a:lnTo>
                    <a:pt x="1194" y="2382"/>
                  </a:lnTo>
                  <a:lnTo>
                    <a:pt x="1194" y="2479"/>
                  </a:lnTo>
                  <a:lnTo>
                    <a:pt x="1194" y="2487"/>
                  </a:lnTo>
                  <a:lnTo>
                    <a:pt x="1195" y="2496"/>
                  </a:lnTo>
                  <a:lnTo>
                    <a:pt x="1197" y="2501"/>
                  </a:lnTo>
                  <a:lnTo>
                    <a:pt x="1200" y="2508"/>
                  </a:lnTo>
                  <a:lnTo>
                    <a:pt x="1203" y="2514"/>
                  </a:lnTo>
                  <a:lnTo>
                    <a:pt x="1206" y="2519"/>
                  </a:lnTo>
                  <a:lnTo>
                    <a:pt x="1216" y="2528"/>
                  </a:lnTo>
                  <a:lnTo>
                    <a:pt x="1226" y="2536"/>
                  </a:lnTo>
                  <a:lnTo>
                    <a:pt x="1237" y="2543"/>
                  </a:lnTo>
                  <a:lnTo>
                    <a:pt x="1261" y="2557"/>
                  </a:lnTo>
                  <a:lnTo>
                    <a:pt x="1264" y="2627"/>
                  </a:lnTo>
                  <a:lnTo>
                    <a:pt x="1259" y="2631"/>
                  </a:lnTo>
                  <a:lnTo>
                    <a:pt x="1255" y="2638"/>
                  </a:lnTo>
                  <a:lnTo>
                    <a:pt x="1250" y="2647"/>
                  </a:lnTo>
                  <a:lnTo>
                    <a:pt x="1249" y="2652"/>
                  </a:lnTo>
                  <a:lnTo>
                    <a:pt x="1249" y="2657"/>
                  </a:lnTo>
                  <a:lnTo>
                    <a:pt x="1249" y="2661"/>
                  </a:lnTo>
                  <a:lnTo>
                    <a:pt x="1251" y="2666"/>
                  </a:lnTo>
                  <a:lnTo>
                    <a:pt x="1255" y="2669"/>
                  </a:lnTo>
                  <a:lnTo>
                    <a:pt x="1259" y="2674"/>
                  </a:lnTo>
                  <a:lnTo>
                    <a:pt x="1271" y="2682"/>
                  </a:lnTo>
                  <a:lnTo>
                    <a:pt x="1285" y="2688"/>
                  </a:lnTo>
                  <a:lnTo>
                    <a:pt x="1301" y="2694"/>
                  </a:lnTo>
                  <a:lnTo>
                    <a:pt x="1316" y="2697"/>
                  </a:lnTo>
                  <a:lnTo>
                    <a:pt x="1330" y="2699"/>
                  </a:lnTo>
                  <a:lnTo>
                    <a:pt x="1340" y="2700"/>
                  </a:lnTo>
                  <a:lnTo>
                    <a:pt x="1342" y="2718"/>
                  </a:lnTo>
                  <a:lnTo>
                    <a:pt x="1345" y="2735"/>
                  </a:lnTo>
                  <a:lnTo>
                    <a:pt x="1347" y="2753"/>
                  </a:lnTo>
                  <a:lnTo>
                    <a:pt x="1348" y="2774"/>
                  </a:lnTo>
                  <a:lnTo>
                    <a:pt x="1348" y="2786"/>
                  </a:lnTo>
                  <a:lnTo>
                    <a:pt x="1346" y="2795"/>
                  </a:lnTo>
                  <a:lnTo>
                    <a:pt x="1342" y="2804"/>
                  </a:lnTo>
                  <a:lnTo>
                    <a:pt x="1338" y="2811"/>
                  </a:lnTo>
                  <a:lnTo>
                    <a:pt x="1333" y="2817"/>
                  </a:lnTo>
                  <a:lnTo>
                    <a:pt x="1327" y="2822"/>
                  </a:lnTo>
                  <a:lnTo>
                    <a:pt x="1315" y="2833"/>
                  </a:lnTo>
                  <a:lnTo>
                    <a:pt x="1303" y="2842"/>
                  </a:lnTo>
                  <a:lnTo>
                    <a:pt x="1297" y="2848"/>
                  </a:lnTo>
                  <a:lnTo>
                    <a:pt x="1292" y="2854"/>
                  </a:lnTo>
                  <a:lnTo>
                    <a:pt x="1288" y="2860"/>
                  </a:lnTo>
                  <a:lnTo>
                    <a:pt x="1285" y="2868"/>
                  </a:lnTo>
                  <a:lnTo>
                    <a:pt x="1282" y="2878"/>
                  </a:lnTo>
                  <a:lnTo>
                    <a:pt x="1281" y="2888"/>
                  </a:lnTo>
                  <a:lnTo>
                    <a:pt x="1282" y="2896"/>
                  </a:lnTo>
                  <a:lnTo>
                    <a:pt x="1286" y="2903"/>
                  </a:lnTo>
                  <a:lnTo>
                    <a:pt x="1295" y="2918"/>
                  </a:lnTo>
                  <a:lnTo>
                    <a:pt x="1300" y="2927"/>
                  </a:lnTo>
                  <a:lnTo>
                    <a:pt x="1303" y="2935"/>
                  </a:lnTo>
                  <a:lnTo>
                    <a:pt x="1307" y="2946"/>
                  </a:lnTo>
                  <a:lnTo>
                    <a:pt x="1308" y="2957"/>
                  </a:lnTo>
                  <a:lnTo>
                    <a:pt x="1307" y="2963"/>
                  </a:lnTo>
                  <a:lnTo>
                    <a:pt x="1305" y="2969"/>
                  </a:lnTo>
                  <a:lnTo>
                    <a:pt x="1304" y="2973"/>
                  </a:lnTo>
                  <a:lnTo>
                    <a:pt x="1301" y="2978"/>
                  </a:lnTo>
                  <a:lnTo>
                    <a:pt x="1294" y="2987"/>
                  </a:lnTo>
                  <a:lnTo>
                    <a:pt x="1286" y="2994"/>
                  </a:lnTo>
                  <a:lnTo>
                    <a:pt x="1278" y="3001"/>
                  </a:lnTo>
                  <a:lnTo>
                    <a:pt x="1271" y="3009"/>
                  </a:lnTo>
                  <a:lnTo>
                    <a:pt x="1264" y="3017"/>
                  </a:lnTo>
                  <a:lnTo>
                    <a:pt x="1262" y="3022"/>
                  </a:lnTo>
                  <a:lnTo>
                    <a:pt x="1261" y="3027"/>
                  </a:lnTo>
                  <a:lnTo>
                    <a:pt x="1258" y="3041"/>
                  </a:lnTo>
                  <a:lnTo>
                    <a:pt x="1257" y="3054"/>
                  </a:lnTo>
                  <a:lnTo>
                    <a:pt x="1256" y="3060"/>
                  </a:lnTo>
                  <a:lnTo>
                    <a:pt x="1255" y="3064"/>
                  </a:lnTo>
                  <a:lnTo>
                    <a:pt x="1252" y="3069"/>
                  </a:lnTo>
                  <a:lnTo>
                    <a:pt x="1249" y="3071"/>
                  </a:lnTo>
                  <a:lnTo>
                    <a:pt x="1244" y="3073"/>
                  </a:lnTo>
                  <a:lnTo>
                    <a:pt x="1242" y="3075"/>
                  </a:lnTo>
                  <a:lnTo>
                    <a:pt x="1236" y="3075"/>
                  </a:lnTo>
                  <a:lnTo>
                    <a:pt x="1231" y="3075"/>
                  </a:lnTo>
                  <a:lnTo>
                    <a:pt x="1227" y="3075"/>
                  </a:lnTo>
                  <a:lnTo>
                    <a:pt x="1223" y="3075"/>
                  </a:lnTo>
                  <a:lnTo>
                    <a:pt x="1224" y="3087"/>
                  </a:lnTo>
                  <a:lnTo>
                    <a:pt x="1225" y="3098"/>
                  </a:lnTo>
                  <a:lnTo>
                    <a:pt x="1226" y="3109"/>
                  </a:lnTo>
                  <a:lnTo>
                    <a:pt x="1229" y="3119"/>
                  </a:lnTo>
                  <a:lnTo>
                    <a:pt x="1233" y="3130"/>
                  </a:lnTo>
                  <a:lnTo>
                    <a:pt x="1236" y="3139"/>
                  </a:lnTo>
                  <a:lnTo>
                    <a:pt x="1241" y="3147"/>
                  </a:lnTo>
                  <a:lnTo>
                    <a:pt x="1247" y="3155"/>
                  </a:lnTo>
                  <a:lnTo>
                    <a:pt x="1254" y="3163"/>
                  </a:lnTo>
                  <a:lnTo>
                    <a:pt x="1261" y="3170"/>
                  </a:lnTo>
                  <a:lnTo>
                    <a:pt x="1267" y="3176"/>
                  </a:lnTo>
                  <a:lnTo>
                    <a:pt x="1275" y="3180"/>
                  </a:lnTo>
                  <a:lnTo>
                    <a:pt x="1285" y="3184"/>
                  </a:lnTo>
                  <a:lnTo>
                    <a:pt x="1294" y="3187"/>
                  </a:lnTo>
                  <a:lnTo>
                    <a:pt x="1304" y="3188"/>
                  </a:lnTo>
                  <a:lnTo>
                    <a:pt x="1316" y="3190"/>
                  </a:lnTo>
                  <a:lnTo>
                    <a:pt x="1316" y="3197"/>
                  </a:lnTo>
                  <a:lnTo>
                    <a:pt x="1316" y="3203"/>
                  </a:lnTo>
                  <a:lnTo>
                    <a:pt x="1315" y="3209"/>
                  </a:lnTo>
                  <a:lnTo>
                    <a:pt x="1313" y="3215"/>
                  </a:lnTo>
                  <a:lnTo>
                    <a:pt x="1311" y="3220"/>
                  </a:lnTo>
                  <a:lnTo>
                    <a:pt x="1309" y="3225"/>
                  </a:lnTo>
                  <a:lnTo>
                    <a:pt x="1301" y="3233"/>
                  </a:lnTo>
                  <a:lnTo>
                    <a:pt x="1293" y="3239"/>
                  </a:lnTo>
                  <a:lnTo>
                    <a:pt x="1282" y="3245"/>
                  </a:lnTo>
                  <a:lnTo>
                    <a:pt x="1272" y="3251"/>
                  </a:lnTo>
                  <a:lnTo>
                    <a:pt x="1261" y="3254"/>
                  </a:lnTo>
                  <a:lnTo>
                    <a:pt x="1237" y="3262"/>
                  </a:lnTo>
                  <a:lnTo>
                    <a:pt x="1227" y="3267"/>
                  </a:lnTo>
                  <a:lnTo>
                    <a:pt x="1218" y="3273"/>
                  </a:lnTo>
                  <a:lnTo>
                    <a:pt x="1210" y="3278"/>
                  </a:lnTo>
                  <a:lnTo>
                    <a:pt x="1203" y="3285"/>
                  </a:lnTo>
                  <a:lnTo>
                    <a:pt x="1201" y="3289"/>
                  </a:lnTo>
                  <a:lnTo>
                    <a:pt x="1200" y="3293"/>
                  </a:lnTo>
                  <a:lnTo>
                    <a:pt x="1198" y="3298"/>
                  </a:lnTo>
                  <a:lnTo>
                    <a:pt x="1197" y="3304"/>
                  </a:lnTo>
                  <a:lnTo>
                    <a:pt x="1193" y="3302"/>
                  </a:lnTo>
                  <a:lnTo>
                    <a:pt x="1188" y="3301"/>
                  </a:lnTo>
                  <a:lnTo>
                    <a:pt x="1181" y="3298"/>
                  </a:lnTo>
                  <a:lnTo>
                    <a:pt x="1173" y="3293"/>
                  </a:lnTo>
                  <a:lnTo>
                    <a:pt x="1166" y="3286"/>
                  </a:lnTo>
                  <a:lnTo>
                    <a:pt x="1159" y="3281"/>
                  </a:lnTo>
                  <a:lnTo>
                    <a:pt x="1152" y="3276"/>
                  </a:lnTo>
                  <a:lnTo>
                    <a:pt x="1144" y="3271"/>
                  </a:lnTo>
                  <a:lnTo>
                    <a:pt x="1140" y="3270"/>
                  </a:lnTo>
                  <a:lnTo>
                    <a:pt x="1135" y="3270"/>
                  </a:lnTo>
                  <a:lnTo>
                    <a:pt x="1126" y="3271"/>
                  </a:lnTo>
                  <a:lnTo>
                    <a:pt x="1118" y="3273"/>
                  </a:lnTo>
                  <a:lnTo>
                    <a:pt x="1111" y="3275"/>
                  </a:lnTo>
                  <a:lnTo>
                    <a:pt x="1104" y="3279"/>
                  </a:lnTo>
                  <a:lnTo>
                    <a:pt x="1092" y="3287"/>
                  </a:lnTo>
                  <a:lnTo>
                    <a:pt x="1081" y="3298"/>
                  </a:lnTo>
                  <a:lnTo>
                    <a:pt x="1072" y="3308"/>
                  </a:lnTo>
                  <a:lnTo>
                    <a:pt x="1061" y="3316"/>
                  </a:lnTo>
                  <a:lnTo>
                    <a:pt x="1057" y="3320"/>
                  </a:lnTo>
                  <a:lnTo>
                    <a:pt x="1051" y="3323"/>
                  </a:lnTo>
                  <a:lnTo>
                    <a:pt x="1045" y="3324"/>
                  </a:lnTo>
                  <a:lnTo>
                    <a:pt x="1040" y="3325"/>
                  </a:lnTo>
                  <a:lnTo>
                    <a:pt x="1030" y="3324"/>
                  </a:lnTo>
                  <a:lnTo>
                    <a:pt x="1022" y="3323"/>
                  </a:lnTo>
                  <a:lnTo>
                    <a:pt x="1014" y="3321"/>
                  </a:lnTo>
                  <a:lnTo>
                    <a:pt x="1007" y="3319"/>
                  </a:lnTo>
                  <a:lnTo>
                    <a:pt x="995" y="3311"/>
                  </a:lnTo>
                  <a:lnTo>
                    <a:pt x="983" y="3302"/>
                  </a:lnTo>
                  <a:lnTo>
                    <a:pt x="972" y="3294"/>
                  </a:lnTo>
                  <a:lnTo>
                    <a:pt x="958" y="3287"/>
                  </a:lnTo>
                  <a:lnTo>
                    <a:pt x="950" y="3285"/>
                  </a:lnTo>
                  <a:lnTo>
                    <a:pt x="942" y="3283"/>
                  </a:lnTo>
                  <a:lnTo>
                    <a:pt x="932" y="3282"/>
                  </a:lnTo>
                  <a:lnTo>
                    <a:pt x="922" y="3281"/>
                  </a:lnTo>
                  <a:lnTo>
                    <a:pt x="896" y="3279"/>
                  </a:lnTo>
                  <a:lnTo>
                    <a:pt x="884" y="3278"/>
                  </a:lnTo>
                  <a:lnTo>
                    <a:pt x="871" y="3276"/>
                  </a:lnTo>
                  <a:lnTo>
                    <a:pt x="861" y="3274"/>
                  </a:lnTo>
                  <a:lnTo>
                    <a:pt x="851" y="3269"/>
                  </a:lnTo>
                  <a:lnTo>
                    <a:pt x="840" y="3263"/>
                  </a:lnTo>
                  <a:lnTo>
                    <a:pt x="830" y="3255"/>
                  </a:lnTo>
                  <a:lnTo>
                    <a:pt x="768" y="3255"/>
                  </a:lnTo>
                  <a:lnTo>
                    <a:pt x="755" y="3251"/>
                  </a:lnTo>
                  <a:lnTo>
                    <a:pt x="740" y="3245"/>
                  </a:lnTo>
                  <a:lnTo>
                    <a:pt x="732" y="3241"/>
                  </a:lnTo>
                  <a:lnTo>
                    <a:pt x="723" y="3239"/>
                  </a:lnTo>
                  <a:lnTo>
                    <a:pt x="714" y="3237"/>
                  </a:lnTo>
                  <a:lnTo>
                    <a:pt x="705" y="3237"/>
                  </a:lnTo>
                  <a:lnTo>
                    <a:pt x="694" y="3238"/>
                  </a:lnTo>
                  <a:lnTo>
                    <a:pt x="685" y="3241"/>
                  </a:lnTo>
                  <a:lnTo>
                    <a:pt x="676" y="3247"/>
                  </a:lnTo>
                  <a:lnTo>
                    <a:pt x="669" y="3255"/>
                  </a:lnTo>
                  <a:lnTo>
                    <a:pt x="662" y="3264"/>
                  </a:lnTo>
                  <a:lnTo>
                    <a:pt x="655" y="3275"/>
                  </a:lnTo>
                  <a:lnTo>
                    <a:pt x="650" y="3286"/>
                  </a:lnTo>
                  <a:lnTo>
                    <a:pt x="645" y="3298"/>
                  </a:lnTo>
                  <a:lnTo>
                    <a:pt x="635" y="3323"/>
                  </a:lnTo>
                  <a:lnTo>
                    <a:pt x="627" y="3349"/>
                  </a:lnTo>
                  <a:lnTo>
                    <a:pt x="618" y="3370"/>
                  </a:lnTo>
                  <a:lnTo>
                    <a:pt x="614" y="3380"/>
                  </a:lnTo>
                  <a:lnTo>
                    <a:pt x="609" y="3388"/>
                  </a:lnTo>
                  <a:lnTo>
                    <a:pt x="606" y="3393"/>
                  </a:lnTo>
                  <a:lnTo>
                    <a:pt x="602" y="3398"/>
                  </a:lnTo>
                  <a:lnTo>
                    <a:pt x="598" y="3401"/>
                  </a:lnTo>
                  <a:lnTo>
                    <a:pt x="592" y="3405"/>
                  </a:lnTo>
                  <a:lnTo>
                    <a:pt x="581" y="3410"/>
                  </a:lnTo>
                  <a:lnTo>
                    <a:pt x="571" y="3414"/>
                  </a:lnTo>
                  <a:lnTo>
                    <a:pt x="560" y="3418"/>
                  </a:lnTo>
                  <a:lnTo>
                    <a:pt x="549" y="3423"/>
                  </a:lnTo>
                  <a:lnTo>
                    <a:pt x="545" y="3427"/>
                  </a:lnTo>
                  <a:lnTo>
                    <a:pt x="540" y="3431"/>
                  </a:lnTo>
                  <a:lnTo>
                    <a:pt x="536" y="3436"/>
                  </a:lnTo>
                  <a:lnTo>
                    <a:pt x="532" y="3443"/>
                  </a:lnTo>
                  <a:lnTo>
                    <a:pt x="527" y="3451"/>
                  </a:lnTo>
                  <a:lnTo>
                    <a:pt x="524" y="3460"/>
                  </a:lnTo>
                  <a:lnTo>
                    <a:pt x="517" y="3479"/>
                  </a:lnTo>
                  <a:lnTo>
                    <a:pt x="510" y="3498"/>
                  </a:lnTo>
                  <a:lnTo>
                    <a:pt x="505" y="3509"/>
                  </a:lnTo>
                  <a:lnTo>
                    <a:pt x="499" y="3520"/>
                  </a:lnTo>
                  <a:lnTo>
                    <a:pt x="473" y="3517"/>
                  </a:lnTo>
                  <a:lnTo>
                    <a:pt x="478" y="3525"/>
                  </a:lnTo>
                  <a:lnTo>
                    <a:pt x="473" y="3523"/>
                  </a:lnTo>
                  <a:lnTo>
                    <a:pt x="459" y="3545"/>
                  </a:lnTo>
                  <a:lnTo>
                    <a:pt x="455" y="3553"/>
                  </a:lnTo>
                  <a:lnTo>
                    <a:pt x="451" y="3559"/>
                  </a:lnTo>
                  <a:lnTo>
                    <a:pt x="447" y="3564"/>
                  </a:lnTo>
                  <a:lnTo>
                    <a:pt x="441" y="3568"/>
                  </a:lnTo>
                  <a:lnTo>
                    <a:pt x="435" y="3572"/>
                  </a:lnTo>
                  <a:lnTo>
                    <a:pt x="428" y="3575"/>
                  </a:lnTo>
                  <a:lnTo>
                    <a:pt x="408" y="3582"/>
                  </a:lnTo>
                  <a:lnTo>
                    <a:pt x="396" y="3583"/>
                  </a:lnTo>
                  <a:lnTo>
                    <a:pt x="387" y="3582"/>
                  </a:lnTo>
                  <a:lnTo>
                    <a:pt x="378" y="3580"/>
                  </a:lnTo>
                  <a:lnTo>
                    <a:pt x="368" y="3575"/>
                  </a:lnTo>
                  <a:lnTo>
                    <a:pt x="359" y="3572"/>
                  </a:lnTo>
                  <a:lnTo>
                    <a:pt x="349" y="3567"/>
                  </a:lnTo>
                  <a:lnTo>
                    <a:pt x="339" y="3565"/>
                  </a:lnTo>
                  <a:lnTo>
                    <a:pt x="327" y="3564"/>
                  </a:lnTo>
                  <a:lnTo>
                    <a:pt x="321" y="3564"/>
                  </a:lnTo>
                  <a:lnTo>
                    <a:pt x="317" y="3566"/>
                  </a:lnTo>
                  <a:lnTo>
                    <a:pt x="306" y="3570"/>
                  </a:lnTo>
                  <a:lnTo>
                    <a:pt x="296" y="3573"/>
                  </a:lnTo>
                  <a:lnTo>
                    <a:pt x="291" y="3574"/>
                  </a:lnTo>
                  <a:lnTo>
                    <a:pt x="286" y="3575"/>
                  </a:lnTo>
                  <a:lnTo>
                    <a:pt x="274" y="3573"/>
                  </a:lnTo>
                  <a:lnTo>
                    <a:pt x="257" y="3568"/>
                  </a:lnTo>
                  <a:lnTo>
                    <a:pt x="237" y="3561"/>
                  </a:lnTo>
                  <a:lnTo>
                    <a:pt x="215" y="3552"/>
                  </a:lnTo>
                  <a:lnTo>
                    <a:pt x="195" y="3543"/>
                  </a:lnTo>
                  <a:lnTo>
                    <a:pt x="177" y="3535"/>
                  </a:lnTo>
                  <a:lnTo>
                    <a:pt x="166" y="3526"/>
                  </a:lnTo>
                  <a:lnTo>
                    <a:pt x="162" y="3522"/>
                  </a:lnTo>
                  <a:lnTo>
                    <a:pt x="161" y="3520"/>
                  </a:lnTo>
                  <a:lnTo>
                    <a:pt x="162" y="3518"/>
                  </a:lnTo>
                  <a:lnTo>
                    <a:pt x="164" y="3514"/>
                  </a:lnTo>
                  <a:lnTo>
                    <a:pt x="168" y="3510"/>
                  </a:lnTo>
                  <a:lnTo>
                    <a:pt x="172" y="3507"/>
                  </a:lnTo>
                  <a:lnTo>
                    <a:pt x="174" y="3504"/>
                  </a:lnTo>
                  <a:lnTo>
                    <a:pt x="175" y="3499"/>
                  </a:lnTo>
                  <a:lnTo>
                    <a:pt x="176" y="3495"/>
                  </a:lnTo>
                  <a:lnTo>
                    <a:pt x="175" y="3485"/>
                  </a:lnTo>
                  <a:lnTo>
                    <a:pt x="173" y="3477"/>
                  </a:lnTo>
                  <a:lnTo>
                    <a:pt x="170" y="3474"/>
                  </a:lnTo>
                  <a:lnTo>
                    <a:pt x="168" y="3471"/>
                  </a:lnTo>
                  <a:lnTo>
                    <a:pt x="165" y="3469"/>
                  </a:lnTo>
                  <a:lnTo>
                    <a:pt x="161" y="3468"/>
                  </a:lnTo>
                  <a:lnTo>
                    <a:pt x="155" y="3469"/>
                  </a:lnTo>
                  <a:lnTo>
                    <a:pt x="150" y="3471"/>
                  </a:lnTo>
                  <a:lnTo>
                    <a:pt x="144" y="3474"/>
                  </a:lnTo>
                  <a:lnTo>
                    <a:pt x="139" y="3479"/>
                  </a:lnTo>
                  <a:lnTo>
                    <a:pt x="128" y="3489"/>
                  </a:lnTo>
                  <a:lnTo>
                    <a:pt x="118" y="3502"/>
                  </a:lnTo>
                  <a:lnTo>
                    <a:pt x="108" y="3515"/>
                  </a:lnTo>
                  <a:lnTo>
                    <a:pt x="99" y="3529"/>
                  </a:lnTo>
                  <a:lnTo>
                    <a:pt x="92" y="3542"/>
                  </a:lnTo>
                  <a:lnTo>
                    <a:pt x="88" y="3553"/>
                  </a:lnTo>
                  <a:lnTo>
                    <a:pt x="91" y="3561"/>
                  </a:lnTo>
                  <a:lnTo>
                    <a:pt x="93" y="3570"/>
                  </a:lnTo>
                  <a:lnTo>
                    <a:pt x="94" y="3575"/>
                  </a:lnTo>
                  <a:lnTo>
                    <a:pt x="94" y="3581"/>
                  </a:lnTo>
                  <a:lnTo>
                    <a:pt x="93" y="3586"/>
                  </a:lnTo>
                  <a:lnTo>
                    <a:pt x="91" y="3590"/>
                  </a:lnTo>
                  <a:lnTo>
                    <a:pt x="86" y="3598"/>
                  </a:lnTo>
                  <a:lnTo>
                    <a:pt x="75" y="3611"/>
                  </a:lnTo>
                  <a:lnTo>
                    <a:pt x="71" y="3618"/>
                  </a:lnTo>
                  <a:lnTo>
                    <a:pt x="70" y="3622"/>
                  </a:lnTo>
                  <a:lnTo>
                    <a:pt x="69" y="3627"/>
                  </a:lnTo>
                  <a:lnTo>
                    <a:pt x="70" y="3634"/>
                  </a:lnTo>
                  <a:lnTo>
                    <a:pt x="74" y="3642"/>
                  </a:lnTo>
                  <a:lnTo>
                    <a:pt x="76" y="3645"/>
                  </a:lnTo>
                  <a:lnTo>
                    <a:pt x="80" y="3649"/>
                  </a:lnTo>
                  <a:lnTo>
                    <a:pt x="83" y="3651"/>
                  </a:lnTo>
                  <a:lnTo>
                    <a:pt x="88" y="3652"/>
                  </a:lnTo>
                  <a:lnTo>
                    <a:pt x="90" y="3651"/>
                  </a:lnTo>
                  <a:lnTo>
                    <a:pt x="91" y="3650"/>
                  </a:lnTo>
                  <a:lnTo>
                    <a:pt x="94" y="3644"/>
                  </a:lnTo>
                  <a:lnTo>
                    <a:pt x="96" y="3642"/>
                  </a:lnTo>
                  <a:lnTo>
                    <a:pt x="98" y="3640"/>
                  </a:lnTo>
                  <a:lnTo>
                    <a:pt x="101" y="3637"/>
                  </a:lnTo>
                  <a:lnTo>
                    <a:pt x="106" y="3637"/>
                  </a:lnTo>
                  <a:lnTo>
                    <a:pt x="111" y="3637"/>
                  </a:lnTo>
                  <a:lnTo>
                    <a:pt x="114" y="3639"/>
                  </a:lnTo>
                  <a:lnTo>
                    <a:pt x="119" y="3641"/>
                  </a:lnTo>
                  <a:lnTo>
                    <a:pt x="121" y="3643"/>
                  </a:lnTo>
                  <a:lnTo>
                    <a:pt x="127" y="3650"/>
                  </a:lnTo>
                  <a:lnTo>
                    <a:pt x="130" y="3659"/>
                  </a:lnTo>
                  <a:lnTo>
                    <a:pt x="138" y="3681"/>
                  </a:lnTo>
                  <a:lnTo>
                    <a:pt x="142" y="3693"/>
                  </a:lnTo>
                  <a:lnTo>
                    <a:pt x="146" y="3704"/>
                  </a:lnTo>
                  <a:lnTo>
                    <a:pt x="150" y="3711"/>
                  </a:lnTo>
                  <a:lnTo>
                    <a:pt x="150" y="3717"/>
                  </a:lnTo>
                  <a:lnTo>
                    <a:pt x="149" y="3721"/>
                  </a:lnTo>
                  <a:lnTo>
                    <a:pt x="145" y="3726"/>
                  </a:lnTo>
                  <a:lnTo>
                    <a:pt x="141" y="3730"/>
                  </a:lnTo>
                  <a:lnTo>
                    <a:pt x="135" y="3733"/>
                  </a:lnTo>
                  <a:lnTo>
                    <a:pt x="121" y="3738"/>
                  </a:lnTo>
                  <a:lnTo>
                    <a:pt x="104" y="3742"/>
                  </a:lnTo>
                  <a:lnTo>
                    <a:pt x="88" y="3748"/>
                  </a:lnTo>
                  <a:lnTo>
                    <a:pt x="80" y="3751"/>
                  </a:lnTo>
                  <a:lnTo>
                    <a:pt x="73" y="3756"/>
                  </a:lnTo>
                  <a:lnTo>
                    <a:pt x="67" y="3761"/>
                  </a:lnTo>
                  <a:lnTo>
                    <a:pt x="62" y="3766"/>
                  </a:lnTo>
                  <a:lnTo>
                    <a:pt x="60" y="3771"/>
                  </a:lnTo>
                  <a:lnTo>
                    <a:pt x="59" y="3779"/>
                  </a:lnTo>
                  <a:lnTo>
                    <a:pt x="59" y="3795"/>
                  </a:lnTo>
                  <a:lnTo>
                    <a:pt x="58" y="3804"/>
                  </a:lnTo>
                  <a:lnTo>
                    <a:pt x="56" y="3812"/>
                  </a:lnTo>
                  <a:lnTo>
                    <a:pt x="54" y="3819"/>
                  </a:lnTo>
                  <a:lnTo>
                    <a:pt x="52" y="3825"/>
                  </a:lnTo>
                  <a:lnTo>
                    <a:pt x="47" y="3827"/>
                  </a:lnTo>
                  <a:lnTo>
                    <a:pt x="42" y="3827"/>
                  </a:lnTo>
                  <a:lnTo>
                    <a:pt x="31" y="3830"/>
                  </a:lnTo>
                  <a:lnTo>
                    <a:pt x="27" y="3832"/>
                  </a:lnTo>
                  <a:lnTo>
                    <a:pt x="22" y="3835"/>
                  </a:lnTo>
                  <a:lnTo>
                    <a:pt x="20" y="3841"/>
                  </a:lnTo>
                  <a:lnTo>
                    <a:pt x="19" y="3850"/>
                  </a:lnTo>
                  <a:lnTo>
                    <a:pt x="17" y="3871"/>
                  </a:lnTo>
                  <a:lnTo>
                    <a:pt x="15" y="3892"/>
                  </a:lnTo>
                  <a:lnTo>
                    <a:pt x="13" y="3902"/>
                  </a:lnTo>
                  <a:lnTo>
                    <a:pt x="9" y="3911"/>
                  </a:lnTo>
                  <a:lnTo>
                    <a:pt x="5" y="3921"/>
                  </a:lnTo>
                  <a:lnTo>
                    <a:pt x="0" y="3928"/>
                  </a:lnTo>
                  <a:lnTo>
                    <a:pt x="2" y="3932"/>
                  </a:lnTo>
                  <a:lnTo>
                    <a:pt x="7" y="3941"/>
                  </a:lnTo>
                  <a:lnTo>
                    <a:pt x="19" y="3972"/>
                  </a:lnTo>
                  <a:lnTo>
                    <a:pt x="29" y="4006"/>
                  </a:lnTo>
                  <a:lnTo>
                    <a:pt x="33" y="4023"/>
                  </a:lnTo>
                  <a:lnTo>
                    <a:pt x="32" y="4035"/>
                  </a:lnTo>
                  <a:lnTo>
                    <a:pt x="31" y="4045"/>
                  </a:lnTo>
                  <a:lnTo>
                    <a:pt x="29" y="4054"/>
                  </a:lnTo>
                  <a:lnTo>
                    <a:pt x="24" y="4062"/>
                  </a:lnTo>
                  <a:lnTo>
                    <a:pt x="20" y="4069"/>
                  </a:lnTo>
                  <a:lnTo>
                    <a:pt x="15" y="4075"/>
                  </a:lnTo>
                  <a:lnTo>
                    <a:pt x="8" y="4081"/>
                  </a:lnTo>
                  <a:lnTo>
                    <a:pt x="0" y="4086"/>
                  </a:lnTo>
                  <a:lnTo>
                    <a:pt x="0" y="4108"/>
                  </a:lnTo>
                  <a:lnTo>
                    <a:pt x="7" y="4108"/>
                  </a:lnTo>
                  <a:lnTo>
                    <a:pt x="13" y="4109"/>
                  </a:lnTo>
                  <a:lnTo>
                    <a:pt x="23" y="4114"/>
                  </a:lnTo>
                  <a:lnTo>
                    <a:pt x="32" y="4117"/>
                  </a:lnTo>
                  <a:lnTo>
                    <a:pt x="37" y="4119"/>
                  </a:lnTo>
                  <a:lnTo>
                    <a:pt x="40" y="4119"/>
                  </a:lnTo>
                  <a:lnTo>
                    <a:pt x="46" y="4119"/>
                  </a:lnTo>
                  <a:lnTo>
                    <a:pt x="51" y="4116"/>
                  </a:lnTo>
                  <a:lnTo>
                    <a:pt x="59" y="4112"/>
                  </a:lnTo>
                  <a:lnTo>
                    <a:pt x="67" y="4107"/>
                  </a:lnTo>
                  <a:lnTo>
                    <a:pt x="73" y="4105"/>
                  </a:lnTo>
                  <a:lnTo>
                    <a:pt x="77" y="4105"/>
                  </a:lnTo>
                  <a:lnTo>
                    <a:pt x="82" y="4105"/>
                  </a:lnTo>
                  <a:lnTo>
                    <a:pt x="86" y="4107"/>
                  </a:lnTo>
                  <a:lnTo>
                    <a:pt x="90" y="4109"/>
                  </a:lnTo>
                  <a:lnTo>
                    <a:pt x="92" y="4113"/>
                  </a:lnTo>
                  <a:lnTo>
                    <a:pt x="97" y="4122"/>
                  </a:lnTo>
                  <a:lnTo>
                    <a:pt x="99" y="4132"/>
                  </a:lnTo>
                  <a:lnTo>
                    <a:pt x="103" y="4142"/>
                  </a:lnTo>
                  <a:lnTo>
                    <a:pt x="106" y="4151"/>
                  </a:lnTo>
                  <a:lnTo>
                    <a:pt x="107" y="4154"/>
                  </a:lnTo>
                  <a:lnTo>
                    <a:pt x="111" y="4158"/>
                  </a:lnTo>
                  <a:lnTo>
                    <a:pt x="113" y="4159"/>
                  </a:lnTo>
                  <a:lnTo>
                    <a:pt x="118" y="4160"/>
                  </a:lnTo>
                  <a:lnTo>
                    <a:pt x="124" y="4159"/>
                  </a:lnTo>
                  <a:lnTo>
                    <a:pt x="129" y="4157"/>
                  </a:lnTo>
                  <a:lnTo>
                    <a:pt x="134" y="4152"/>
                  </a:lnTo>
                  <a:lnTo>
                    <a:pt x="139" y="4145"/>
                  </a:lnTo>
                  <a:lnTo>
                    <a:pt x="152" y="4161"/>
                  </a:lnTo>
                  <a:lnTo>
                    <a:pt x="162" y="4173"/>
                  </a:lnTo>
                  <a:lnTo>
                    <a:pt x="166" y="4176"/>
                  </a:lnTo>
                  <a:lnTo>
                    <a:pt x="168" y="4178"/>
                  </a:lnTo>
                  <a:lnTo>
                    <a:pt x="176" y="4177"/>
                  </a:lnTo>
                  <a:lnTo>
                    <a:pt x="188" y="4177"/>
                  </a:lnTo>
                  <a:lnTo>
                    <a:pt x="192" y="4178"/>
                  </a:lnTo>
                  <a:lnTo>
                    <a:pt x="197" y="4180"/>
                  </a:lnTo>
                  <a:lnTo>
                    <a:pt x="200" y="4182"/>
                  </a:lnTo>
                  <a:lnTo>
                    <a:pt x="202" y="4185"/>
                  </a:lnTo>
                  <a:lnTo>
                    <a:pt x="200" y="4189"/>
                  </a:lnTo>
                  <a:lnTo>
                    <a:pt x="199" y="4193"/>
                  </a:lnTo>
                  <a:lnTo>
                    <a:pt x="198" y="4196"/>
                  </a:lnTo>
                  <a:lnTo>
                    <a:pt x="196" y="4198"/>
                  </a:lnTo>
                  <a:lnTo>
                    <a:pt x="190" y="4201"/>
                  </a:lnTo>
                  <a:lnTo>
                    <a:pt x="183" y="4204"/>
                  </a:lnTo>
                  <a:lnTo>
                    <a:pt x="176" y="4206"/>
                  </a:lnTo>
                  <a:lnTo>
                    <a:pt x="170" y="4211"/>
                  </a:lnTo>
                  <a:lnTo>
                    <a:pt x="168" y="4213"/>
                  </a:lnTo>
                  <a:lnTo>
                    <a:pt x="166" y="4216"/>
                  </a:lnTo>
                  <a:lnTo>
                    <a:pt x="165" y="4221"/>
                  </a:lnTo>
                  <a:lnTo>
                    <a:pt x="165" y="4226"/>
                  </a:lnTo>
                  <a:lnTo>
                    <a:pt x="166" y="4230"/>
                  </a:lnTo>
                  <a:lnTo>
                    <a:pt x="167" y="4234"/>
                  </a:lnTo>
                  <a:lnTo>
                    <a:pt x="169" y="4237"/>
                  </a:lnTo>
                  <a:lnTo>
                    <a:pt x="173" y="4238"/>
                  </a:lnTo>
                  <a:lnTo>
                    <a:pt x="179" y="4239"/>
                  </a:lnTo>
                  <a:lnTo>
                    <a:pt x="183" y="4241"/>
                  </a:lnTo>
                  <a:lnTo>
                    <a:pt x="198" y="4241"/>
                  </a:lnTo>
                  <a:lnTo>
                    <a:pt x="204" y="4241"/>
                  </a:lnTo>
                  <a:lnTo>
                    <a:pt x="210" y="4243"/>
                  </a:lnTo>
                  <a:lnTo>
                    <a:pt x="214" y="4246"/>
                  </a:lnTo>
                  <a:lnTo>
                    <a:pt x="219" y="4250"/>
                  </a:lnTo>
                  <a:lnTo>
                    <a:pt x="228" y="4256"/>
                  </a:lnTo>
                  <a:lnTo>
                    <a:pt x="233" y="4258"/>
                  </a:lnTo>
                  <a:lnTo>
                    <a:pt x="238" y="4258"/>
                  </a:lnTo>
                  <a:lnTo>
                    <a:pt x="248" y="4258"/>
                  </a:lnTo>
                  <a:lnTo>
                    <a:pt x="256" y="4254"/>
                  </a:lnTo>
                  <a:lnTo>
                    <a:pt x="263" y="4251"/>
                  </a:lnTo>
                  <a:lnTo>
                    <a:pt x="269" y="4248"/>
                  </a:lnTo>
                  <a:lnTo>
                    <a:pt x="283" y="4238"/>
                  </a:lnTo>
                  <a:lnTo>
                    <a:pt x="291" y="4235"/>
                  </a:lnTo>
                  <a:lnTo>
                    <a:pt x="301" y="4234"/>
                  </a:lnTo>
                  <a:lnTo>
                    <a:pt x="335" y="4221"/>
                  </a:lnTo>
                  <a:lnTo>
                    <a:pt x="347" y="4215"/>
                  </a:lnTo>
                  <a:lnTo>
                    <a:pt x="356" y="4210"/>
                  </a:lnTo>
                  <a:lnTo>
                    <a:pt x="371" y="4207"/>
                  </a:lnTo>
                  <a:lnTo>
                    <a:pt x="385" y="4204"/>
                  </a:lnTo>
                  <a:lnTo>
                    <a:pt x="410" y="4196"/>
                  </a:lnTo>
                  <a:lnTo>
                    <a:pt x="421" y="4191"/>
                  </a:lnTo>
                  <a:lnTo>
                    <a:pt x="434" y="4188"/>
                  </a:lnTo>
                  <a:lnTo>
                    <a:pt x="448" y="4185"/>
                  </a:lnTo>
                  <a:lnTo>
                    <a:pt x="463" y="4185"/>
                  </a:lnTo>
                  <a:lnTo>
                    <a:pt x="488" y="4185"/>
                  </a:lnTo>
                  <a:lnTo>
                    <a:pt x="488" y="4193"/>
                  </a:lnTo>
                  <a:lnTo>
                    <a:pt x="486" y="4201"/>
                  </a:lnTo>
                  <a:lnTo>
                    <a:pt x="482" y="4207"/>
                  </a:lnTo>
                  <a:lnTo>
                    <a:pt x="478" y="4212"/>
                  </a:lnTo>
                  <a:lnTo>
                    <a:pt x="473" y="4214"/>
                  </a:lnTo>
                  <a:lnTo>
                    <a:pt x="466" y="4216"/>
                  </a:lnTo>
                  <a:lnTo>
                    <a:pt x="459" y="4218"/>
                  </a:lnTo>
                  <a:lnTo>
                    <a:pt x="451" y="4219"/>
                  </a:lnTo>
                  <a:lnTo>
                    <a:pt x="451" y="4244"/>
                  </a:lnTo>
                  <a:lnTo>
                    <a:pt x="463" y="4258"/>
                  </a:lnTo>
                  <a:lnTo>
                    <a:pt x="474" y="4272"/>
                  </a:lnTo>
                  <a:lnTo>
                    <a:pt x="499" y="4298"/>
                  </a:lnTo>
                  <a:lnTo>
                    <a:pt x="510" y="4311"/>
                  </a:lnTo>
                  <a:lnTo>
                    <a:pt x="520" y="4325"/>
                  </a:lnTo>
                  <a:lnTo>
                    <a:pt x="531" y="4341"/>
                  </a:lnTo>
                  <a:lnTo>
                    <a:pt x="540" y="4357"/>
                  </a:lnTo>
                  <a:lnTo>
                    <a:pt x="672" y="4754"/>
                  </a:lnTo>
                  <a:lnTo>
                    <a:pt x="673" y="4760"/>
                  </a:lnTo>
                  <a:lnTo>
                    <a:pt x="677" y="4766"/>
                  </a:lnTo>
                  <a:lnTo>
                    <a:pt x="682" y="4770"/>
                  </a:lnTo>
                  <a:lnTo>
                    <a:pt x="684" y="4772"/>
                  </a:lnTo>
                  <a:lnTo>
                    <a:pt x="686" y="4772"/>
                  </a:lnTo>
                  <a:lnTo>
                    <a:pt x="693" y="4771"/>
                  </a:lnTo>
                  <a:lnTo>
                    <a:pt x="699" y="4770"/>
                  </a:lnTo>
                  <a:lnTo>
                    <a:pt x="703" y="4767"/>
                  </a:lnTo>
                  <a:lnTo>
                    <a:pt x="707" y="4763"/>
                  </a:lnTo>
                  <a:lnTo>
                    <a:pt x="710" y="4757"/>
                  </a:lnTo>
                  <a:lnTo>
                    <a:pt x="714" y="4753"/>
                  </a:lnTo>
                  <a:lnTo>
                    <a:pt x="720" y="4741"/>
                  </a:lnTo>
                  <a:lnTo>
                    <a:pt x="724" y="4730"/>
                  </a:lnTo>
                  <a:lnTo>
                    <a:pt x="730" y="4719"/>
                  </a:lnTo>
                  <a:lnTo>
                    <a:pt x="734" y="4716"/>
                  </a:lnTo>
                  <a:lnTo>
                    <a:pt x="738" y="4713"/>
                  </a:lnTo>
                  <a:lnTo>
                    <a:pt x="743" y="4710"/>
                  </a:lnTo>
                  <a:lnTo>
                    <a:pt x="748" y="4710"/>
                  </a:lnTo>
                  <a:lnTo>
                    <a:pt x="754" y="4710"/>
                  </a:lnTo>
                  <a:lnTo>
                    <a:pt x="760" y="4713"/>
                  </a:lnTo>
                  <a:lnTo>
                    <a:pt x="774" y="4718"/>
                  </a:lnTo>
                  <a:lnTo>
                    <a:pt x="779" y="4723"/>
                  </a:lnTo>
                  <a:lnTo>
                    <a:pt x="785" y="4726"/>
                  </a:lnTo>
                  <a:lnTo>
                    <a:pt x="789" y="4731"/>
                  </a:lnTo>
                  <a:lnTo>
                    <a:pt x="790" y="4736"/>
                  </a:lnTo>
                  <a:lnTo>
                    <a:pt x="791" y="4746"/>
                  </a:lnTo>
                  <a:lnTo>
                    <a:pt x="793" y="4754"/>
                  </a:lnTo>
                  <a:lnTo>
                    <a:pt x="797" y="4761"/>
                  </a:lnTo>
                  <a:lnTo>
                    <a:pt x="800" y="4767"/>
                  </a:lnTo>
                  <a:lnTo>
                    <a:pt x="805" y="4772"/>
                  </a:lnTo>
                  <a:lnTo>
                    <a:pt x="808" y="4780"/>
                  </a:lnTo>
                  <a:lnTo>
                    <a:pt x="810" y="4791"/>
                  </a:lnTo>
                  <a:lnTo>
                    <a:pt x="812" y="4806"/>
                  </a:lnTo>
                  <a:lnTo>
                    <a:pt x="816" y="4805"/>
                  </a:lnTo>
                  <a:lnTo>
                    <a:pt x="822" y="4804"/>
                  </a:lnTo>
                  <a:lnTo>
                    <a:pt x="836" y="4804"/>
                  </a:lnTo>
                  <a:lnTo>
                    <a:pt x="867" y="4806"/>
                  </a:lnTo>
                  <a:lnTo>
                    <a:pt x="884" y="4805"/>
                  </a:lnTo>
                  <a:lnTo>
                    <a:pt x="899" y="4802"/>
                  </a:lnTo>
                  <a:lnTo>
                    <a:pt x="914" y="4799"/>
                  </a:lnTo>
                  <a:lnTo>
                    <a:pt x="928" y="4794"/>
                  </a:lnTo>
                  <a:lnTo>
                    <a:pt x="954" y="4787"/>
                  </a:lnTo>
                  <a:lnTo>
                    <a:pt x="967" y="4785"/>
                  </a:lnTo>
                  <a:lnTo>
                    <a:pt x="981" y="4784"/>
                  </a:lnTo>
                  <a:lnTo>
                    <a:pt x="988" y="4784"/>
                  </a:lnTo>
                  <a:lnTo>
                    <a:pt x="996" y="4785"/>
                  </a:lnTo>
                  <a:lnTo>
                    <a:pt x="1003" y="4787"/>
                  </a:lnTo>
                  <a:lnTo>
                    <a:pt x="1008" y="4791"/>
                  </a:lnTo>
                  <a:lnTo>
                    <a:pt x="1021" y="4798"/>
                  </a:lnTo>
                  <a:lnTo>
                    <a:pt x="1033" y="4807"/>
                  </a:lnTo>
                  <a:lnTo>
                    <a:pt x="1042" y="4818"/>
                  </a:lnTo>
                  <a:lnTo>
                    <a:pt x="1050" y="4830"/>
                  </a:lnTo>
                  <a:lnTo>
                    <a:pt x="1057" y="4842"/>
                  </a:lnTo>
                  <a:lnTo>
                    <a:pt x="1061" y="4853"/>
                  </a:lnTo>
                  <a:lnTo>
                    <a:pt x="1072" y="4853"/>
                  </a:lnTo>
                  <a:lnTo>
                    <a:pt x="1071" y="4854"/>
                  </a:lnTo>
                  <a:lnTo>
                    <a:pt x="1068" y="4858"/>
                  </a:lnTo>
                  <a:lnTo>
                    <a:pt x="1072" y="4853"/>
                  </a:lnTo>
                  <a:lnTo>
                    <a:pt x="1072" y="4856"/>
                  </a:lnTo>
                  <a:lnTo>
                    <a:pt x="1068" y="4861"/>
                  </a:lnTo>
                  <a:lnTo>
                    <a:pt x="1066" y="4865"/>
                  </a:lnTo>
                  <a:lnTo>
                    <a:pt x="1065" y="4868"/>
                  </a:lnTo>
                  <a:lnTo>
                    <a:pt x="1066" y="4875"/>
                  </a:lnTo>
                  <a:lnTo>
                    <a:pt x="1067" y="4882"/>
                  </a:lnTo>
                  <a:lnTo>
                    <a:pt x="1068" y="4886"/>
                  </a:lnTo>
                  <a:lnTo>
                    <a:pt x="1072" y="4892"/>
                  </a:lnTo>
                  <a:lnTo>
                    <a:pt x="1074" y="4897"/>
                  </a:lnTo>
                  <a:lnTo>
                    <a:pt x="1079" y="4900"/>
                  </a:lnTo>
                  <a:lnTo>
                    <a:pt x="1087" y="4906"/>
                  </a:lnTo>
                  <a:lnTo>
                    <a:pt x="1097" y="4912"/>
                  </a:lnTo>
                  <a:lnTo>
                    <a:pt x="1107" y="4915"/>
                  </a:lnTo>
                  <a:lnTo>
                    <a:pt x="1128" y="4923"/>
                  </a:lnTo>
                  <a:lnTo>
                    <a:pt x="1133" y="4928"/>
                  </a:lnTo>
                  <a:lnTo>
                    <a:pt x="1136" y="4934"/>
                  </a:lnTo>
                  <a:lnTo>
                    <a:pt x="1137" y="4939"/>
                  </a:lnTo>
                  <a:lnTo>
                    <a:pt x="1139" y="4946"/>
                  </a:lnTo>
                  <a:lnTo>
                    <a:pt x="1136" y="4960"/>
                  </a:lnTo>
                  <a:lnTo>
                    <a:pt x="1135" y="4968"/>
                  </a:lnTo>
                  <a:lnTo>
                    <a:pt x="1135" y="4975"/>
                  </a:lnTo>
                  <a:lnTo>
                    <a:pt x="1136" y="4981"/>
                  </a:lnTo>
                  <a:lnTo>
                    <a:pt x="1139" y="4985"/>
                  </a:lnTo>
                  <a:lnTo>
                    <a:pt x="1141" y="4990"/>
                  </a:lnTo>
                  <a:lnTo>
                    <a:pt x="1144" y="4995"/>
                  </a:lnTo>
                  <a:lnTo>
                    <a:pt x="1149" y="4998"/>
                  </a:lnTo>
                  <a:lnTo>
                    <a:pt x="1153" y="5000"/>
                  </a:lnTo>
                  <a:lnTo>
                    <a:pt x="1164" y="5005"/>
                  </a:lnTo>
                  <a:lnTo>
                    <a:pt x="1176" y="5008"/>
                  </a:lnTo>
                  <a:lnTo>
                    <a:pt x="1188" y="5011"/>
                  </a:lnTo>
                  <a:lnTo>
                    <a:pt x="1201" y="5011"/>
                  </a:lnTo>
                  <a:lnTo>
                    <a:pt x="1212" y="5011"/>
                  </a:lnTo>
                  <a:lnTo>
                    <a:pt x="1213" y="5018"/>
                  </a:lnTo>
                  <a:lnTo>
                    <a:pt x="1214" y="5023"/>
                  </a:lnTo>
                  <a:lnTo>
                    <a:pt x="1217" y="5028"/>
                  </a:lnTo>
                  <a:lnTo>
                    <a:pt x="1219" y="5031"/>
                  </a:lnTo>
                  <a:lnTo>
                    <a:pt x="1224" y="5034"/>
                  </a:lnTo>
                  <a:lnTo>
                    <a:pt x="1227" y="5036"/>
                  </a:lnTo>
                  <a:lnTo>
                    <a:pt x="1232" y="5037"/>
                  </a:lnTo>
                  <a:lnTo>
                    <a:pt x="1237" y="5037"/>
                  </a:lnTo>
                  <a:lnTo>
                    <a:pt x="1243" y="5037"/>
                  </a:lnTo>
                  <a:lnTo>
                    <a:pt x="1249" y="5035"/>
                  </a:lnTo>
                  <a:lnTo>
                    <a:pt x="1254" y="5034"/>
                  </a:lnTo>
                  <a:lnTo>
                    <a:pt x="1257" y="5030"/>
                  </a:lnTo>
                  <a:lnTo>
                    <a:pt x="1265" y="5025"/>
                  </a:lnTo>
                  <a:lnTo>
                    <a:pt x="1272" y="5016"/>
                  </a:lnTo>
                  <a:lnTo>
                    <a:pt x="1278" y="5008"/>
                  </a:lnTo>
                  <a:lnTo>
                    <a:pt x="1286" y="5002"/>
                  </a:lnTo>
                  <a:lnTo>
                    <a:pt x="1290" y="4998"/>
                  </a:lnTo>
                  <a:lnTo>
                    <a:pt x="1295" y="4996"/>
                  </a:lnTo>
                  <a:lnTo>
                    <a:pt x="1301" y="4995"/>
                  </a:lnTo>
                  <a:lnTo>
                    <a:pt x="1308" y="4993"/>
                  </a:lnTo>
                  <a:lnTo>
                    <a:pt x="1308" y="5037"/>
                  </a:lnTo>
                  <a:lnTo>
                    <a:pt x="1309" y="5044"/>
                  </a:lnTo>
                  <a:lnTo>
                    <a:pt x="1311" y="5051"/>
                  </a:lnTo>
                  <a:lnTo>
                    <a:pt x="1315" y="5057"/>
                  </a:lnTo>
                  <a:lnTo>
                    <a:pt x="1319" y="5063"/>
                  </a:lnTo>
                  <a:lnTo>
                    <a:pt x="1330" y="5073"/>
                  </a:lnTo>
                  <a:lnTo>
                    <a:pt x="1334" y="5079"/>
                  </a:lnTo>
                  <a:lnTo>
                    <a:pt x="1336" y="5084"/>
                  </a:lnTo>
                  <a:lnTo>
                    <a:pt x="1347" y="5086"/>
                  </a:lnTo>
                  <a:lnTo>
                    <a:pt x="1357" y="5087"/>
                  </a:lnTo>
                  <a:lnTo>
                    <a:pt x="1370" y="5087"/>
                  </a:lnTo>
                  <a:lnTo>
                    <a:pt x="1384" y="5084"/>
                  </a:lnTo>
                  <a:lnTo>
                    <a:pt x="1397" y="5080"/>
                  </a:lnTo>
                  <a:lnTo>
                    <a:pt x="1404" y="5077"/>
                  </a:lnTo>
                  <a:lnTo>
                    <a:pt x="1410" y="5073"/>
                  </a:lnTo>
                  <a:lnTo>
                    <a:pt x="1417" y="5068"/>
                  </a:lnTo>
                  <a:lnTo>
                    <a:pt x="1422" y="5063"/>
                  </a:lnTo>
                  <a:lnTo>
                    <a:pt x="1424" y="5053"/>
                  </a:lnTo>
                  <a:lnTo>
                    <a:pt x="1429" y="5045"/>
                  </a:lnTo>
                  <a:lnTo>
                    <a:pt x="1433" y="5038"/>
                  </a:lnTo>
                  <a:lnTo>
                    <a:pt x="1439" y="5034"/>
                  </a:lnTo>
                  <a:lnTo>
                    <a:pt x="1446" y="5029"/>
                  </a:lnTo>
                  <a:lnTo>
                    <a:pt x="1454" y="5027"/>
                  </a:lnTo>
                  <a:lnTo>
                    <a:pt x="1462" y="5025"/>
                  </a:lnTo>
                  <a:lnTo>
                    <a:pt x="1470" y="5023"/>
                  </a:lnTo>
                  <a:lnTo>
                    <a:pt x="1487" y="5022"/>
                  </a:lnTo>
                  <a:lnTo>
                    <a:pt x="1505" y="5022"/>
                  </a:lnTo>
                  <a:lnTo>
                    <a:pt x="1522" y="5020"/>
                  </a:lnTo>
                  <a:lnTo>
                    <a:pt x="1529" y="5018"/>
                  </a:lnTo>
                  <a:lnTo>
                    <a:pt x="1536" y="5014"/>
                  </a:lnTo>
                  <a:lnTo>
                    <a:pt x="1549" y="5006"/>
                  </a:lnTo>
                  <a:lnTo>
                    <a:pt x="1562" y="4997"/>
                  </a:lnTo>
                  <a:lnTo>
                    <a:pt x="1587" y="4978"/>
                  </a:lnTo>
                  <a:lnTo>
                    <a:pt x="1583" y="4974"/>
                  </a:lnTo>
                  <a:lnTo>
                    <a:pt x="1582" y="4972"/>
                  </a:lnTo>
                  <a:lnTo>
                    <a:pt x="1583" y="4973"/>
                  </a:lnTo>
                  <a:lnTo>
                    <a:pt x="1587" y="4978"/>
                  </a:lnTo>
                  <a:lnTo>
                    <a:pt x="1587" y="4982"/>
                  </a:lnTo>
                  <a:lnTo>
                    <a:pt x="1615" y="4961"/>
                  </a:lnTo>
                  <a:lnTo>
                    <a:pt x="1642" y="4941"/>
                  </a:lnTo>
                  <a:lnTo>
                    <a:pt x="1690" y="4904"/>
                  </a:lnTo>
                  <a:lnTo>
                    <a:pt x="1713" y="4888"/>
                  </a:lnTo>
                  <a:lnTo>
                    <a:pt x="1736" y="4874"/>
                  </a:lnTo>
                  <a:lnTo>
                    <a:pt x="1759" y="4861"/>
                  </a:lnTo>
                  <a:lnTo>
                    <a:pt x="1770" y="4856"/>
                  </a:lnTo>
                  <a:lnTo>
                    <a:pt x="1782" y="4853"/>
                  </a:lnTo>
                  <a:lnTo>
                    <a:pt x="1798" y="4848"/>
                  </a:lnTo>
                  <a:lnTo>
                    <a:pt x="1816" y="4845"/>
                  </a:lnTo>
                  <a:lnTo>
                    <a:pt x="1836" y="4843"/>
                  </a:lnTo>
                  <a:lnTo>
                    <a:pt x="1856" y="4842"/>
                  </a:lnTo>
                  <a:lnTo>
                    <a:pt x="1876" y="4842"/>
                  </a:lnTo>
                  <a:lnTo>
                    <a:pt x="1896" y="4844"/>
                  </a:lnTo>
                  <a:lnTo>
                    <a:pt x="1917" y="4845"/>
                  </a:lnTo>
                  <a:lnTo>
                    <a:pt x="1936" y="4848"/>
                  </a:lnTo>
                  <a:lnTo>
                    <a:pt x="1953" y="4852"/>
                  </a:lnTo>
                  <a:lnTo>
                    <a:pt x="1971" y="4856"/>
                  </a:lnTo>
                  <a:lnTo>
                    <a:pt x="1986" y="4862"/>
                  </a:lnTo>
                  <a:lnTo>
                    <a:pt x="1998" y="4868"/>
                  </a:lnTo>
                  <a:lnTo>
                    <a:pt x="2009" y="4874"/>
                  </a:lnTo>
                  <a:lnTo>
                    <a:pt x="2016" y="4881"/>
                  </a:lnTo>
                  <a:lnTo>
                    <a:pt x="2018" y="4883"/>
                  </a:lnTo>
                  <a:lnTo>
                    <a:pt x="2020" y="4886"/>
                  </a:lnTo>
                  <a:lnTo>
                    <a:pt x="2020" y="4890"/>
                  </a:lnTo>
                  <a:lnTo>
                    <a:pt x="2020" y="4893"/>
                  </a:lnTo>
                  <a:lnTo>
                    <a:pt x="2020" y="4905"/>
                  </a:lnTo>
                  <a:lnTo>
                    <a:pt x="2023" y="4915"/>
                  </a:lnTo>
                  <a:lnTo>
                    <a:pt x="2026" y="4924"/>
                  </a:lnTo>
                  <a:lnTo>
                    <a:pt x="2033" y="4931"/>
                  </a:lnTo>
                  <a:lnTo>
                    <a:pt x="2040" y="4937"/>
                  </a:lnTo>
                  <a:lnTo>
                    <a:pt x="2049" y="4943"/>
                  </a:lnTo>
                  <a:lnTo>
                    <a:pt x="2059" y="4946"/>
                  </a:lnTo>
                  <a:lnTo>
                    <a:pt x="2072" y="4950"/>
                  </a:lnTo>
                  <a:lnTo>
                    <a:pt x="2085" y="4952"/>
                  </a:lnTo>
                  <a:lnTo>
                    <a:pt x="2097" y="4953"/>
                  </a:lnTo>
                  <a:lnTo>
                    <a:pt x="2126" y="4955"/>
                  </a:lnTo>
                  <a:lnTo>
                    <a:pt x="2156" y="4955"/>
                  </a:lnTo>
                  <a:lnTo>
                    <a:pt x="2186" y="4955"/>
                  </a:lnTo>
                  <a:lnTo>
                    <a:pt x="2233" y="4955"/>
                  </a:lnTo>
                  <a:lnTo>
                    <a:pt x="2275" y="4953"/>
                  </a:lnTo>
                  <a:lnTo>
                    <a:pt x="2293" y="4951"/>
                  </a:lnTo>
                  <a:lnTo>
                    <a:pt x="2310" y="4949"/>
                  </a:lnTo>
                  <a:lnTo>
                    <a:pt x="2325" y="4945"/>
                  </a:lnTo>
                  <a:lnTo>
                    <a:pt x="2340" y="4941"/>
                  </a:lnTo>
                  <a:lnTo>
                    <a:pt x="2353" y="4934"/>
                  </a:lnTo>
                  <a:lnTo>
                    <a:pt x="2363" y="4927"/>
                  </a:lnTo>
                  <a:lnTo>
                    <a:pt x="2374" y="4919"/>
                  </a:lnTo>
                  <a:lnTo>
                    <a:pt x="2381" y="4908"/>
                  </a:lnTo>
                  <a:lnTo>
                    <a:pt x="2387" y="4897"/>
                  </a:lnTo>
                  <a:lnTo>
                    <a:pt x="2392" y="4883"/>
                  </a:lnTo>
                  <a:lnTo>
                    <a:pt x="2394" y="4867"/>
                  </a:lnTo>
                  <a:lnTo>
                    <a:pt x="2395" y="4850"/>
                  </a:lnTo>
                  <a:lnTo>
                    <a:pt x="2394" y="4845"/>
                  </a:lnTo>
                  <a:lnTo>
                    <a:pt x="2393" y="4842"/>
                  </a:lnTo>
                  <a:lnTo>
                    <a:pt x="2386" y="4833"/>
                  </a:lnTo>
                  <a:lnTo>
                    <a:pt x="2378" y="4824"/>
                  </a:lnTo>
                  <a:lnTo>
                    <a:pt x="2368" y="4815"/>
                  </a:lnTo>
                  <a:lnTo>
                    <a:pt x="2357" y="4805"/>
                  </a:lnTo>
                  <a:lnTo>
                    <a:pt x="2349" y="4793"/>
                  </a:lnTo>
                  <a:lnTo>
                    <a:pt x="2346" y="4787"/>
                  </a:lnTo>
                  <a:lnTo>
                    <a:pt x="2343" y="4780"/>
                  </a:lnTo>
                  <a:lnTo>
                    <a:pt x="2341" y="4772"/>
                  </a:lnTo>
                  <a:lnTo>
                    <a:pt x="2340" y="4764"/>
                  </a:lnTo>
                  <a:lnTo>
                    <a:pt x="2341" y="4752"/>
                  </a:lnTo>
                  <a:lnTo>
                    <a:pt x="2343" y="4739"/>
                  </a:lnTo>
                  <a:lnTo>
                    <a:pt x="2346" y="4728"/>
                  </a:lnTo>
                  <a:lnTo>
                    <a:pt x="2349" y="4716"/>
                  </a:lnTo>
                  <a:lnTo>
                    <a:pt x="2355" y="4705"/>
                  </a:lnTo>
                  <a:lnTo>
                    <a:pt x="2360" y="4694"/>
                  </a:lnTo>
                  <a:lnTo>
                    <a:pt x="2372" y="4672"/>
                  </a:lnTo>
                  <a:lnTo>
                    <a:pt x="2386" y="4653"/>
                  </a:lnTo>
                  <a:lnTo>
                    <a:pt x="2399" y="4634"/>
                  </a:lnTo>
                  <a:lnTo>
                    <a:pt x="2412" y="4616"/>
                  </a:lnTo>
                  <a:lnTo>
                    <a:pt x="2421" y="4600"/>
                  </a:lnTo>
                  <a:lnTo>
                    <a:pt x="2456" y="4608"/>
                  </a:lnTo>
                  <a:lnTo>
                    <a:pt x="2493" y="4616"/>
                  </a:lnTo>
                  <a:lnTo>
                    <a:pt x="2572" y="4631"/>
                  </a:lnTo>
                  <a:lnTo>
                    <a:pt x="2648" y="4648"/>
                  </a:lnTo>
                  <a:lnTo>
                    <a:pt x="2684" y="4656"/>
                  </a:lnTo>
                  <a:lnTo>
                    <a:pt x="2719" y="4667"/>
                  </a:lnTo>
                  <a:lnTo>
                    <a:pt x="2725" y="4668"/>
                  </a:lnTo>
                  <a:lnTo>
                    <a:pt x="2729" y="4671"/>
                  </a:lnTo>
                  <a:lnTo>
                    <a:pt x="2738" y="4677"/>
                  </a:lnTo>
                  <a:lnTo>
                    <a:pt x="2745" y="4686"/>
                  </a:lnTo>
                  <a:lnTo>
                    <a:pt x="2752" y="4696"/>
                  </a:lnTo>
                  <a:lnTo>
                    <a:pt x="2758" y="4707"/>
                  </a:lnTo>
                  <a:lnTo>
                    <a:pt x="2763" y="4719"/>
                  </a:lnTo>
                  <a:lnTo>
                    <a:pt x="2773" y="4744"/>
                  </a:lnTo>
                  <a:lnTo>
                    <a:pt x="2779" y="4756"/>
                  </a:lnTo>
                  <a:lnTo>
                    <a:pt x="2786" y="4769"/>
                  </a:lnTo>
                  <a:lnTo>
                    <a:pt x="2793" y="4779"/>
                  </a:lnTo>
                  <a:lnTo>
                    <a:pt x="2802" y="4789"/>
                  </a:lnTo>
                  <a:lnTo>
                    <a:pt x="2813" y="4798"/>
                  </a:lnTo>
                  <a:lnTo>
                    <a:pt x="2819" y="4800"/>
                  </a:lnTo>
                  <a:lnTo>
                    <a:pt x="2826" y="4804"/>
                  </a:lnTo>
                  <a:lnTo>
                    <a:pt x="2833" y="4806"/>
                  </a:lnTo>
                  <a:lnTo>
                    <a:pt x="2841" y="4807"/>
                  </a:lnTo>
                  <a:lnTo>
                    <a:pt x="2849" y="4808"/>
                  </a:lnTo>
                  <a:lnTo>
                    <a:pt x="2858" y="4809"/>
                  </a:lnTo>
                  <a:lnTo>
                    <a:pt x="2880" y="4808"/>
                  </a:lnTo>
                  <a:lnTo>
                    <a:pt x="2900" y="4805"/>
                  </a:lnTo>
                  <a:lnTo>
                    <a:pt x="2917" y="4801"/>
                  </a:lnTo>
                  <a:lnTo>
                    <a:pt x="2932" y="4795"/>
                  </a:lnTo>
                  <a:lnTo>
                    <a:pt x="2947" y="4789"/>
                  </a:lnTo>
                  <a:lnTo>
                    <a:pt x="2959" y="4780"/>
                  </a:lnTo>
                  <a:lnTo>
                    <a:pt x="2985" y="4764"/>
                  </a:lnTo>
                  <a:lnTo>
                    <a:pt x="2997" y="4756"/>
                  </a:lnTo>
                  <a:lnTo>
                    <a:pt x="3010" y="4748"/>
                  </a:lnTo>
                  <a:lnTo>
                    <a:pt x="3025" y="4741"/>
                  </a:lnTo>
                  <a:lnTo>
                    <a:pt x="3040" y="4734"/>
                  </a:lnTo>
                  <a:lnTo>
                    <a:pt x="3058" y="4729"/>
                  </a:lnTo>
                  <a:lnTo>
                    <a:pt x="3078" y="4724"/>
                  </a:lnTo>
                  <a:lnTo>
                    <a:pt x="3101" y="4722"/>
                  </a:lnTo>
                  <a:lnTo>
                    <a:pt x="3126" y="4721"/>
                  </a:lnTo>
                  <a:lnTo>
                    <a:pt x="3137" y="4721"/>
                  </a:lnTo>
                  <a:lnTo>
                    <a:pt x="3147" y="4723"/>
                  </a:lnTo>
                  <a:lnTo>
                    <a:pt x="3156" y="4724"/>
                  </a:lnTo>
                  <a:lnTo>
                    <a:pt x="3166" y="4728"/>
                  </a:lnTo>
                  <a:lnTo>
                    <a:pt x="3183" y="4734"/>
                  </a:lnTo>
                  <a:lnTo>
                    <a:pt x="3199" y="4741"/>
                  </a:lnTo>
                  <a:lnTo>
                    <a:pt x="3214" y="4748"/>
                  </a:lnTo>
                  <a:lnTo>
                    <a:pt x="3228" y="4753"/>
                  </a:lnTo>
                  <a:lnTo>
                    <a:pt x="3233" y="4755"/>
                  </a:lnTo>
                  <a:lnTo>
                    <a:pt x="3240" y="4756"/>
                  </a:lnTo>
                  <a:lnTo>
                    <a:pt x="3246" y="4755"/>
                  </a:lnTo>
                  <a:lnTo>
                    <a:pt x="3252" y="4754"/>
                  </a:lnTo>
                  <a:lnTo>
                    <a:pt x="3258" y="4752"/>
                  </a:lnTo>
                  <a:lnTo>
                    <a:pt x="3262" y="4751"/>
                  </a:lnTo>
                  <a:lnTo>
                    <a:pt x="3269" y="4751"/>
                  </a:lnTo>
                  <a:lnTo>
                    <a:pt x="3274" y="4746"/>
                  </a:lnTo>
                  <a:lnTo>
                    <a:pt x="3274" y="4751"/>
                  </a:lnTo>
                  <a:lnTo>
                    <a:pt x="3279" y="4718"/>
                  </a:lnTo>
                  <a:lnTo>
                    <a:pt x="3274" y="4751"/>
                  </a:lnTo>
                  <a:lnTo>
                    <a:pt x="3275" y="4753"/>
                  </a:lnTo>
                  <a:lnTo>
                    <a:pt x="3278" y="4762"/>
                  </a:lnTo>
                  <a:lnTo>
                    <a:pt x="3286" y="4775"/>
                  </a:lnTo>
                  <a:lnTo>
                    <a:pt x="3292" y="4782"/>
                  </a:lnTo>
                  <a:lnTo>
                    <a:pt x="3299" y="4789"/>
                  </a:lnTo>
                  <a:lnTo>
                    <a:pt x="3307" y="4795"/>
                  </a:lnTo>
                  <a:lnTo>
                    <a:pt x="3317" y="4802"/>
                  </a:lnTo>
                  <a:lnTo>
                    <a:pt x="3330" y="4808"/>
                  </a:lnTo>
                  <a:lnTo>
                    <a:pt x="3344" y="4814"/>
                  </a:lnTo>
                  <a:lnTo>
                    <a:pt x="3360" y="4818"/>
                  </a:lnTo>
                  <a:lnTo>
                    <a:pt x="3377" y="4822"/>
                  </a:lnTo>
                  <a:lnTo>
                    <a:pt x="3398" y="4823"/>
                  </a:lnTo>
                  <a:lnTo>
                    <a:pt x="3421" y="4823"/>
                  </a:lnTo>
                  <a:lnTo>
                    <a:pt x="3442" y="4822"/>
                  </a:lnTo>
                  <a:lnTo>
                    <a:pt x="3464" y="4820"/>
                  </a:lnTo>
                  <a:lnTo>
                    <a:pt x="3483" y="4816"/>
                  </a:lnTo>
                  <a:lnTo>
                    <a:pt x="3504" y="4812"/>
                  </a:lnTo>
                  <a:lnTo>
                    <a:pt x="3524" y="4806"/>
                  </a:lnTo>
                  <a:lnTo>
                    <a:pt x="3542" y="4800"/>
                  </a:lnTo>
                  <a:lnTo>
                    <a:pt x="3560" y="4792"/>
                  </a:lnTo>
                  <a:lnTo>
                    <a:pt x="3578" y="4784"/>
                  </a:lnTo>
                  <a:lnTo>
                    <a:pt x="3595" y="4776"/>
                  </a:lnTo>
                  <a:lnTo>
                    <a:pt x="3612" y="4766"/>
                  </a:lnTo>
                  <a:lnTo>
                    <a:pt x="3628" y="4756"/>
                  </a:lnTo>
                  <a:lnTo>
                    <a:pt x="3643" y="4745"/>
                  </a:lnTo>
                  <a:lnTo>
                    <a:pt x="3673" y="4723"/>
                  </a:lnTo>
                  <a:lnTo>
                    <a:pt x="3701" y="4699"/>
                  </a:lnTo>
                  <a:lnTo>
                    <a:pt x="3725" y="4673"/>
                  </a:lnTo>
                  <a:lnTo>
                    <a:pt x="3748" y="4649"/>
                  </a:lnTo>
                  <a:lnTo>
                    <a:pt x="3768" y="4624"/>
                  </a:lnTo>
                  <a:lnTo>
                    <a:pt x="3785" y="4600"/>
                  </a:lnTo>
                  <a:lnTo>
                    <a:pt x="3800" y="4577"/>
                  </a:lnTo>
                  <a:lnTo>
                    <a:pt x="3812" y="4555"/>
                  </a:lnTo>
                  <a:lnTo>
                    <a:pt x="3822" y="4535"/>
                  </a:lnTo>
                  <a:lnTo>
                    <a:pt x="3829" y="4519"/>
                  </a:lnTo>
                  <a:lnTo>
                    <a:pt x="3832" y="4512"/>
                  </a:lnTo>
                  <a:lnTo>
                    <a:pt x="3838" y="4508"/>
                  </a:lnTo>
                  <a:lnTo>
                    <a:pt x="3845" y="4504"/>
                  </a:lnTo>
                  <a:lnTo>
                    <a:pt x="3852" y="4503"/>
                  </a:lnTo>
                  <a:lnTo>
                    <a:pt x="3861" y="4503"/>
                  </a:lnTo>
                  <a:lnTo>
                    <a:pt x="3869" y="4504"/>
                  </a:lnTo>
                  <a:lnTo>
                    <a:pt x="3890" y="4508"/>
                  </a:lnTo>
                  <a:lnTo>
                    <a:pt x="3910" y="4513"/>
                  </a:lnTo>
                  <a:lnTo>
                    <a:pt x="3932" y="4518"/>
                  </a:lnTo>
                  <a:lnTo>
                    <a:pt x="3943" y="4519"/>
                  </a:lnTo>
                  <a:lnTo>
                    <a:pt x="3953" y="4520"/>
                  </a:lnTo>
                  <a:lnTo>
                    <a:pt x="3963" y="4520"/>
                  </a:lnTo>
                  <a:lnTo>
                    <a:pt x="3972" y="4519"/>
                  </a:lnTo>
                  <a:lnTo>
                    <a:pt x="3977" y="4518"/>
                  </a:lnTo>
                  <a:lnTo>
                    <a:pt x="3982" y="4516"/>
                  </a:lnTo>
                  <a:lnTo>
                    <a:pt x="3991" y="4511"/>
                  </a:lnTo>
                  <a:lnTo>
                    <a:pt x="4001" y="4504"/>
                  </a:lnTo>
                  <a:lnTo>
                    <a:pt x="4010" y="4497"/>
                  </a:lnTo>
                  <a:lnTo>
                    <a:pt x="4020" y="4490"/>
                  </a:lnTo>
                  <a:lnTo>
                    <a:pt x="4028" y="4485"/>
                  </a:lnTo>
                  <a:lnTo>
                    <a:pt x="4037" y="4480"/>
                  </a:lnTo>
                  <a:lnTo>
                    <a:pt x="4041" y="4479"/>
                  </a:lnTo>
                  <a:lnTo>
                    <a:pt x="4046" y="4478"/>
                  </a:lnTo>
                  <a:lnTo>
                    <a:pt x="4060" y="4479"/>
                  </a:lnTo>
                  <a:lnTo>
                    <a:pt x="4071" y="4481"/>
                  </a:lnTo>
                  <a:lnTo>
                    <a:pt x="4083" y="4485"/>
                  </a:lnTo>
                  <a:lnTo>
                    <a:pt x="4094" y="4488"/>
                  </a:lnTo>
                  <a:lnTo>
                    <a:pt x="4119" y="4497"/>
                  </a:lnTo>
                  <a:lnTo>
                    <a:pt x="4134" y="4501"/>
                  </a:lnTo>
                  <a:lnTo>
                    <a:pt x="4152" y="4504"/>
                  </a:lnTo>
                  <a:lnTo>
                    <a:pt x="4169" y="4507"/>
                  </a:lnTo>
                  <a:lnTo>
                    <a:pt x="4184" y="4505"/>
                  </a:lnTo>
                  <a:lnTo>
                    <a:pt x="4198" y="4503"/>
                  </a:lnTo>
                  <a:lnTo>
                    <a:pt x="4210" y="4497"/>
                  </a:lnTo>
                  <a:lnTo>
                    <a:pt x="4220" y="4490"/>
                  </a:lnTo>
                  <a:lnTo>
                    <a:pt x="4229" y="4482"/>
                  </a:lnTo>
                  <a:lnTo>
                    <a:pt x="4237" y="4472"/>
                  </a:lnTo>
                  <a:lnTo>
                    <a:pt x="4244" y="4462"/>
                  </a:lnTo>
                  <a:lnTo>
                    <a:pt x="4258" y="4439"/>
                  </a:lnTo>
                  <a:lnTo>
                    <a:pt x="4271" y="4416"/>
                  </a:lnTo>
                  <a:lnTo>
                    <a:pt x="4279" y="4404"/>
                  </a:lnTo>
                  <a:lnTo>
                    <a:pt x="4287" y="4394"/>
                  </a:lnTo>
                  <a:lnTo>
                    <a:pt x="4296" y="4383"/>
                  </a:lnTo>
                  <a:lnTo>
                    <a:pt x="4306" y="4375"/>
                  </a:lnTo>
                  <a:lnTo>
                    <a:pt x="4311" y="4372"/>
                  </a:lnTo>
                  <a:lnTo>
                    <a:pt x="4313" y="4368"/>
                  </a:lnTo>
                  <a:lnTo>
                    <a:pt x="4313" y="4364"/>
                  </a:lnTo>
                  <a:lnTo>
                    <a:pt x="4313" y="4359"/>
                  </a:lnTo>
                  <a:lnTo>
                    <a:pt x="4311" y="4355"/>
                  </a:lnTo>
                  <a:lnTo>
                    <a:pt x="4307" y="4350"/>
                  </a:lnTo>
                  <a:lnTo>
                    <a:pt x="4299" y="4337"/>
                  </a:lnTo>
                  <a:lnTo>
                    <a:pt x="4289" y="4322"/>
                  </a:lnTo>
                  <a:lnTo>
                    <a:pt x="4284" y="4314"/>
                  </a:lnTo>
                  <a:lnTo>
                    <a:pt x="4280" y="4305"/>
                  </a:lnTo>
                  <a:lnTo>
                    <a:pt x="4275" y="4295"/>
                  </a:lnTo>
                  <a:lnTo>
                    <a:pt x="4273" y="4283"/>
                  </a:lnTo>
                  <a:lnTo>
                    <a:pt x="4271" y="4272"/>
                  </a:lnTo>
                  <a:lnTo>
                    <a:pt x="4269" y="4258"/>
                  </a:lnTo>
                  <a:close/>
                  <a:moveTo>
                    <a:pt x="485" y="3557"/>
                  </a:moveTo>
                  <a:lnTo>
                    <a:pt x="485" y="3557"/>
                  </a:lnTo>
                  <a:lnTo>
                    <a:pt x="485" y="3541"/>
                  </a:lnTo>
                  <a:lnTo>
                    <a:pt x="485" y="3542"/>
                  </a:lnTo>
                  <a:lnTo>
                    <a:pt x="488" y="3542"/>
                  </a:lnTo>
                  <a:lnTo>
                    <a:pt x="487" y="3544"/>
                  </a:lnTo>
                  <a:lnTo>
                    <a:pt x="486" y="3549"/>
                  </a:lnTo>
                  <a:lnTo>
                    <a:pt x="485" y="3557"/>
                  </a:lnTo>
                  <a:close/>
                  <a:moveTo>
                    <a:pt x="3245" y="4163"/>
                  </a:moveTo>
                  <a:lnTo>
                    <a:pt x="3245" y="4163"/>
                  </a:lnTo>
                  <a:lnTo>
                    <a:pt x="3242" y="4163"/>
                  </a:lnTo>
                  <a:lnTo>
                    <a:pt x="3239" y="4165"/>
                  </a:lnTo>
                  <a:lnTo>
                    <a:pt x="3236" y="4166"/>
                  </a:lnTo>
                  <a:lnTo>
                    <a:pt x="3235" y="4166"/>
                  </a:lnTo>
                  <a:lnTo>
                    <a:pt x="3233" y="4166"/>
                  </a:lnTo>
                  <a:lnTo>
                    <a:pt x="3225" y="4163"/>
                  </a:lnTo>
                  <a:lnTo>
                    <a:pt x="3225" y="4199"/>
                  </a:lnTo>
                  <a:lnTo>
                    <a:pt x="3230" y="4199"/>
                  </a:lnTo>
                  <a:lnTo>
                    <a:pt x="3236" y="4198"/>
                  </a:lnTo>
                  <a:lnTo>
                    <a:pt x="3243" y="4197"/>
                  </a:lnTo>
                  <a:lnTo>
                    <a:pt x="3248" y="4196"/>
                  </a:lnTo>
                  <a:lnTo>
                    <a:pt x="3254" y="4196"/>
                  </a:lnTo>
                  <a:lnTo>
                    <a:pt x="3259" y="4198"/>
                  </a:lnTo>
                  <a:lnTo>
                    <a:pt x="3260" y="4200"/>
                  </a:lnTo>
                  <a:lnTo>
                    <a:pt x="3261" y="4203"/>
                  </a:lnTo>
                  <a:lnTo>
                    <a:pt x="3262" y="4211"/>
                  </a:lnTo>
                  <a:lnTo>
                    <a:pt x="3262" y="4215"/>
                  </a:lnTo>
                  <a:lnTo>
                    <a:pt x="3261" y="4220"/>
                  </a:lnTo>
                  <a:lnTo>
                    <a:pt x="3256" y="4229"/>
                  </a:lnTo>
                  <a:lnTo>
                    <a:pt x="3251" y="4239"/>
                  </a:lnTo>
                  <a:lnTo>
                    <a:pt x="3243" y="4251"/>
                  </a:lnTo>
                  <a:lnTo>
                    <a:pt x="3225" y="4269"/>
                  </a:lnTo>
                  <a:lnTo>
                    <a:pt x="3210" y="4284"/>
                  </a:lnTo>
                  <a:lnTo>
                    <a:pt x="3208" y="4290"/>
                  </a:lnTo>
                  <a:lnTo>
                    <a:pt x="3206" y="4297"/>
                  </a:lnTo>
                  <a:lnTo>
                    <a:pt x="3205" y="4311"/>
                  </a:lnTo>
                  <a:lnTo>
                    <a:pt x="3204" y="4319"/>
                  </a:lnTo>
                  <a:lnTo>
                    <a:pt x="3201" y="4326"/>
                  </a:lnTo>
                  <a:lnTo>
                    <a:pt x="3198" y="4333"/>
                  </a:lnTo>
                  <a:lnTo>
                    <a:pt x="3193" y="4338"/>
                  </a:lnTo>
                  <a:lnTo>
                    <a:pt x="3178" y="4347"/>
                  </a:lnTo>
                  <a:lnTo>
                    <a:pt x="3161" y="4355"/>
                  </a:lnTo>
                  <a:lnTo>
                    <a:pt x="3145" y="4364"/>
                  </a:lnTo>
                  <a:lnTo>
                    <a:pt x="3138" y="4370"/>
                  </a:lnTo>
                  <a:lnTo>
                    <a:pt x="3130" y="4375"/>
                  </a:lnTo>
                  <a:lnTo>
                    <a:pt x="3125" y="4383"/>
                  </a:lnTo>
                  <a:lnTo>
                    <a:pt x="3118" y="4396"/>
                  </a:lnTo>
                  <a:lnTo>
                    <a:pt x="3110" y="4409"/>
                  </a:lnTo>
                  <a:lnTo>
                    <a:pt x="3106" y="4414"/>
                  </a:lnTo>
                  <a:lnTo>
                    <a:pt x="3101" y="4419"/>
                  </a:lnTo>
                  <a:lnTo>
                    <a:pt x="3094" y="4424"/>
                  </a:lnTo>
                  <a:lnTo>
                    <a:pt x="3088" y="4427"/>
                  </a:lnTo>
                  <a:lnTo>
                    <a:pt x="3079" y="4431"/>
                  </a:lnTo>
                  <a:lnTo>
                    <a:pt x="3076" y="4432"/>
                  </a:lnTo>
                  <a:lnTo>
                    <a:pt x="3073" y="4435"/>
                  </a:lnTo>
                  <a:lnTo>
                    <a:pt x="3072" y="4441"/>
                  </a:lnTo>
                  <a:lnTo>
                    <a:pt x="3071" y="4449"/>
                  </a:lnTo>
                  <a:lnTo>
                    <a:pt x="3071" y="4489"/>
                  </a:lnTo>
                  <a:lnTo>
                    <a:pt x="3071" y="4501"/>
                  </a:lnTo>
                  <a:lnTo>
                    <a:pt x="3068" y="4511"/>
                  </a:lnTo>
                  <a:lnTo>
                    <a:pt x="3064" y="4520"/>
                  </a:lnTo>
                  <a:lnTo>
                    <a:pt x="3058" y="4531"/>
                  </a:lnTo>
                  <a:lnTo>
                    <a:pt x="3053" y="4539"/>
                  </a:lnTo>
                  <a:lnTo>
                    <a:pt x="3045" y="4548"/>
                  </a:lnTo>
                  <a:lnTo>
                    <a:pt x="3037" y="4556"/>
                  </a:lnTo>
                  <a:lnTo>
                    <a:pt x="3027" y="4563"/>
                  </a:lnTo>
                  <a:lnTo>
                    <a:pt x="3017" y="4570"/>
                  </a:lnTo>
                  <a:lnTo>
                    <a:pt x="3007" y="4577"/>
                  </a:lnTo>
                  <a:lnTo>
                    <a:pt x="2995" y="4581"/>
                  </a:lnTo>
                  <a:lnTo>
                    <a:pt x="2984" y="4587"/>
                  </a:lnTo>
                  <a:lnTo>
                    <a:pt x="2961" y="4595"/>
                  </a:lnTo>
                  <a:lnTo>
                    <a:pt x="2938" y="4601"/>
                  </a:lnTo>
                  <a:lnTo>
                    <a:pt x="2922" y="4603"/>
                  </a:lnTo>
                  <a:lnTo>
                    <a:pt x="2907" y="4603"/>
                  </a:lnTo>
                  <a:lnTo>
                    <a:pt x="2892" y="4603"/>
                  </a:lnTo>
                  <a:lnTo>
                    <a:pt x="2884" y="4603"/>
                  </a:lnTo>
                  <a:lnTo>
                    <a:pt x="2875" y="4601"/>
                  </a:lnTo>
                  <a:lnTo>
                    <a:pt x="2869" y="4599"/>
                  </a:lnTo>
                  <a:lnTo>
                    <a:pt x="2864" y="4595"/>
                  </a:lnTo>
                  <a:lnTo>
                    <a:pt x="2859" y="4591"/>
                  </a:lnTo>
                  <a:lnTo>
                    <a:pt x="2859" y="4588"/>
                  </a:lnTo>
                  <a:lnTo>
                    <a:pt x="2858" y="4585"/>
                  </a:lnTo>
                  <a:lnTo>
                    <a:pt x="2859" y="4581"/>
                  </a:lnTo>
                  <a:lnTo>
                    <a:pt x="2863" y="4578"/>
                  </a:lnTo>
                  <a:lnTo>
                    <a:pt x="2873" y="4569"/>
                  </a:lnTo>
                  <a:lnTo>
                    <a:pt x="2888" y="4557"/>
                  </a:lnTo>
                  <a:lnTo>
                    <a:pt x="2905" y="4546"/>
                  </a:lnTo>
                  <a:lnTo>
                    <a:pt x="2941" y="4524"/>
                  </a:lnTo>
                  <a:lnTo>
                    <a:pt x="2962" y="4511"/>
                  </a:lnTo>
                  <a:lnTo>
                    <a:pt x="2974" y="4498"/>
                  </a:lnTo>
                  <a:lnTo>
                    <a:pt x="2985" y="4485"/>
                  </a:lnTo>
                  <a:lnTo>
                    <a:pt x="2994" y="4471"/>
                  </a:lnTo>
                  <a:lnTo>
                    <a:pt x="3003" y="4457"/>
                  </a:lnTo>
                  <a:lnTo>
                    <a:pt x="3019" y="4428"/>
                  </a:lnTo>
                  <a:lnTo>
                    <a:pt x="3029" y="4413"/>
                  </a:lnTo>
                  <a:lnTo>
                    <a:pt x="3039" y="4398"/>
                  </a:lnTo>
                  <a:lnTo>
                    <a:pt x="3047" y="4386"/>
                  </a:lnTo>
                  <a:lnTo>
                    <a:pt x="3054" y="4374"/>
                  </a:lnTo>
                  <a:lnTo>
                    <a:pt x="3061" y="4363"/>
                  </a:lnTo>
                  <a:lnTo>
                    <a:pt x="3065" y="4351"/>
                  </a:lnTo>
                  <a:lnTo>
                    <a:pt x="3076" y="4326"/>
                  </a:lnTo>
                  <a:lnTo>
                    <a:pt x="3083" y="4313"/>
                  </a:lnTo>
                  <a:lnTo>
                    <a:pt x="3090" y="4298"/>
                  </a:lnTo>
                  <a:lnTo>
                    <a:pt x="3093" y="4292"/>
                  </a:lnTo>
                  <a:lnTo>
                    <a:pt x="3096" y="4288"/>
                  </a:lnTo>
                  <a:lnTo>
                    <a:pt x="3105" y="4281"/>
                  </a:lnTo>
                  <a:lnTo>
                    <a:pt x="3111" y="4275"/>
                  </a:lnTo>
                  <a:lnTo>
                    <a:pt x="3114" y="4271"/>
                  </a:lnTo>
                  <a:lnTo>
                    <a:pt x="3116" y="4266"/>
                  </a:lnTo>
                  <a:lnTo>
                    <a:pt x="3117" y="4259"/>
                  </a:lnTo>
                  <a:lnTo>
                    <a:pt x="3118" y="4253"/>
                  </a:lnTo>
                  <a:lnTo>
                    <a:pt x="3118" y="4242"/>
                  </a:lnTo>
                  <a:lnTo>
                    <a:pt x="3118" y="4237"/>
                  </a:lnTo>
                  <a:lnTo>
                    <a:pt x="3118" y="4231"/>
                  </a:lnTo>
                  <a:lnTo>
                    <a:pt x="3121" y="4225"/>
                  </a:lnTo>
                  <a:lnTo>
                    <a:pt x="3123" y="4219"/>
                  </a:lnTo>
                  <a:lnTo>
                    <a:pt x="3137" y="4200"/>
                  </a:lnTo>
                  <a:lnTo>
                    <a:pt x="3149" y="4184"/>
                  </a:lnTo>
                  <a:lnTo>
                    <a:pt x="3161" y="4167"/>
                  </a:lnTo>
                  <a:lnTo>
                    <a:pt x="3175" y="4145"/>
                  </a:lnTo>
                  <a:lnTo>
                    <a:pt x="3175" y="4053"/>
                  </a:lnTo>
                  <a:lnTo>
                    <a:pt x="3178" y="4045"/>
                  </a:lnTo>
                  <a:lnTo>
                    <a:pt x="3183" y="4031"/>
                  </a:lnTo>
                  <a:lnTo>
                    <a:pt x="3189" y="4012"/>
                  </a:lnTo>
                  <a:lnTo>
                    <a:pt x="3194" y="3990"/>
                  </a:lnTo>
                  <a:lnTo>
                    <a:pt x="3199" y="3971"/>
                  </a:lnTo>
                  <a:lnTo>
                    <a:pt x="3200" y="3961"/>
                  </a:lnTo>
                  <a:lnTo>
                    <a:pt x="3200" y="3953"/>
                  </a:lnTo>
                  <a:lnTo>
                    <a:pt x="3198" y="3947"/>
                  </a:lnTo>
                  <a:lnTo>
                    <a:pt x="3194" y="3941"/>
                  </a:lnTo>
                  <a:lnTo>
                    <a:pt x="3191" y="3936"/>
                  </a:lnTo>
                  <a:lnTo>
                    <a:pt x="3187" y="3930"/>
                  </a:lnTo>
                  <a:lnTo>
                    <a:pt x="3184" y="3924"/>
                  </a:lnTo>
                  <a:lnTo>
                    <a:pt x="3183" y="3917"/>
                  </a:lnTo>
                  <a:lnTo>
                    <a:pt x="3182" y="3910"/>
                  </a:lnTo>
                  <a:lnTo>
                    <a:pt x="3182" y="3901"/>
                  </a:lnTo>
                  <a:lnTo>
                    <a:pt x="3184" y="3893"/>
                  </a:lnTo>
                  <a:lnTo>
                    <a:pt x="3187" y="3885"/>
                  </a:lnTo>
                  <a:lnTo>
                    <a:pt x="3192" y="3877"/>
                  </a:lnTo>
                  <a:lnTo>
                    <a:pt x="3198" y="3871"/>
                  </a:lnTo>
                  <a:lnTo>
                    <a:pt x="3205" y="3865"/>
                  </a:lnTo>
                  <a:lnTo>
                    <a:pt x="3213" y="3863"/>
                  </a:lnTo>
                  <a:lnTo>
                    <a:pt x="3222" y="3862"/>
                  </a:lnTo>
                  <a:lnTo>
                    <a:pt x="3225" y="3862"/>
                  </a:lnTo>
                  <a:lnTo>
                    <a:pt x="3228" y="3865"/>
                  </a:lnTo>
                  <a:lnTo>
                    <a:pt x="3235" y="3875"/>
                  </a:lnTo>
                  <a:lnTo>
                    <a:pt x="3240" y="3888"/>
                  </a:lnTo>
                  <a:lnTo>
                    <a:pt x="3246" y="3904"/>
                  </a:lnTo>
                  <a:lnTo>
                    <a:pt x="3255" y="3936"/>
                  </a:lnTo>
                  <a:lnTo>
                    <a:pt x="3259" y="3954"/>
                  </a:lnTo>
                  <a:lnTo>
                    <a:pt x="3248" y="4023"/>
                  </a:lnTo>
                  <a:lnTo>
                    <a:pt x="3250" y="4024"/>
                  </a:lnTo>
                  <a:lnTo>
                    <a:pt x="3251" y="4027"/>
                  </a:lnTo>
                  <a:lnTo>
                    <a:pt x="3255" y="4033"/>
                  </a:lnTo>
                  <a:lnTo>
                    <a:pt x="3266" y="4058"/>
                  </a:lnTo>
                  <a:lnTo>
                    <a:pt x="3274" y="4084"/>
                  </a:lnTo>
                  <a:lnTo>
                    <a:pt x="3276" y="4094"/>
                  </a:lnTo>
                  <a:lnTo>
                    <a:pt x="3277" y="4101"/>
                  </a:lnTo>
                  <a:lnTo>
                    <a:pt x="3276" y="4115"/>
                  </a:lnTo>
                  <a:lnTo>
                    <a:pt x="3274" y="4128"/>
                  </a:lnTo>
                  <a:lnTo>
                    <a:pt x="3270" y="4138"/>
                  </a:lnTo>
                  <a:lnTo>
                    <a:pt x="3267" y="4147"/>
                  </a:lnTo>
                  <a:lnTo>
                    <a:pt x="3261" y="4154"/>
                  </a:lnTo>
                  <a:lnTo>
                    <a:pt x="3255" y="4159"/>
                  </a:lnTo>
                  <a:lnTo>
                    <a:pt x="3250" y="4162"/>
                  </a:lnTo>
                  <a:lnTo>
                    <a:pt x="3245" y="4163"/>
                  </a:lnTo>
                  <a:close/>
                  <a:moveTo>
                    <a:pt x="3791" y="3252"/>
                  </a:moveTo>
                  <a:lnTo>
                    <a:pt x="3791" y="3252"/>
                  </a:lnTo>
                  <a:lnTo>
                    <a:pt x="3806" y="3237"/>
                  </a:lnTo>
                  <a:lnTo>
                    <a:pt x="3791" y="3252"/>
                  </a:lnTo>
                  <a:close/>
                  <a:moveTo>
                    <a:pt x="1620" y="44"/>
                  </a:moveTo>
                  <a:lnTo>
                    <a:pt x="1620" y="44"/>
                  </a:lnTo>
                  <a:lnTo>
                    <a:pt x="1623" y="42"/>
                  </a:lnTo>
                  <a:lnTo>
                    <a:pt x="1627" y="41"/>
                  </a:lnTo>
                  <a:lnTo>
                    <a:pt x="1630" y="38"/>
                  </a:lnTo>
                  <a:lnTo>
                    <a:pt x="1633" y="32"/>
                  </a:lnTo>
                  <a:lnTo>
                    <a:pt x="1636" y="31"/>
                  </a:lnTo>
                  <a:lnTo>
                    <a:pt x="1638" y="29"/>
                  </a:lnTo>
                  <a:lnTo>
                    <a:pt x="1627" y="17"/>
                  </a:lnTo>
                  <a:lnTo>
                    <a:pt x="1620" y="10"/>
                  </a:lnTo>
                  <a:lnTo>
                    <a:pt x="1612" y="10"/>
                  </a:lnTo>
                  <a:lnTo>
                    <a:pt x="1605" y="11"/>
                  </a:lnTo>
                  <a:lnTo>
                    <a:pt x="1602" y="13"/>
                  </a:lnTo>
                  <a:lnTo>
                    <a:pt x="1600" y="15"/>
                  </a:lnTo>
                  <a:lnTo>
                    <a:pt x="1599" y="17"/>
                  </a:lnTo>
                  <a:lnTo>
                    <a:pt x="1598" y="21"/>
                  </a:lnTo>
                  <a:lnTo>
                    <a:pt x="1599" y="26"/>
                  </a:lnTo>
                  <a:lnTo>
                    <a:pt x="1600" y="31"/>
                  </a:lnTo>
                  <a:lnTo>
                    <a:pt x="1601" y="34"/>
                  </a:lnTo>
                  <a:lnTo>
                    <a:pt x="1604" y="38"/>
                  </a:lnTo>
                  <a:lnTo>
                    <a:pt x="1607" y="40"/>
                  </a:lnTo>
                  <a:lnTo>
                    <a:pt x="1610" y="42"/>
                  </a:lnTo>
                  <a:lnTo>
                    <a:pt x="1615" y="44"/>
                  </a:lnTo>
                  <a:lnTo>
                    <a:pt x="1620" y="4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40000"/>
                </a:spcBef>
                <a:spcAft>
                  <a:spcPct val="20000"/>
                </a:spcAft>
              </a:pPr>
              <a:endParaRPr lang="ru-RU"/>
            </a:p>
          </p:txBody>
        </p:sp>
        <p:grpSp>
          <p:nvGrpSpPr>
            <p:cNvPr id="64" name="Группа 61"/>
            <p:cNvGrpSpPr/>
            <p:nvPr/>
          </p:nvGrpSpPr>
          <p:grpSpPr>
            <a:xfrm>
              <a:off x="1109151" y="1927554"/>
              <a:ext cx="3210020" cy="2193710"/>
              <a:chOff x="508000" y="1958975"/>
              <a:chExt cx="3479800" cy="2378077"/>
            </a:xfrm>
            <a:grpFill/>
          </p:grpSpPr>
          <p:sp>
            <p:nvSpPr>
              <p:cNvPr id="67" name="Freeform 13"/>
              <p:cNvSpPr>
                <a:spLocks noEditPoints="1"/>
              </p:cNvSpPr>
              <p:nvPr/>
            </p:nvSpPr>
            <p:spPr bwMode="auto">
              <a:xfrm>
                <a:off x="508000" y="2667001"/>
                <a:ext cx="3386137" cy="1670051"/>
              </a:xfrm>
              <a:custGeom>
                <a:avLst/>
                <a:gdLst>
                  <a:gd name="T0" fmla="*/ 119 w 4268"/>
                  <a:gd name="T1" fmla="*/ 1023 h 2103"/>
                  <a:gd name="T2" fmla="*/ 3296 w 4268"/>
                  <a:gd name="T3" fmla="*/ 645 h 2103"/>
                  <a:gd name="T4" fmla="*/ 3476 w 4268"/>
                  <a:gd name="T5" fmla="*/ 494 h 2103"/>
                  <a:gd name="T6" fmla="*/ 3435 w 4268"/>
                  <a:gd name="T7" fmla="*/ 361 h 2103"/>
                  <a:gd name="T8" fmla="*/ 3308 w 4268"/>
                  <a:gd name="T9" fmla="*/ 449 h 2103"/>
                  <a:gd name="T10" fmla="*/ 3280 w 4268"/>
                  <a:gd name="T11" fmla="*/ 629 h 2103"/>
                  <a:gd name="T12" fmla="*/ 4179 w 4268"/>
                  <a:gd name="T13" fmla="*/ 17 h 2103"/>
                  <a:gd name="T14" fmla="*/ 3809 w 4268"/>
                  <a:gd name="T15" fmla="*/ 75 h 2103"/>
                  <a:gd name="T16" fmla="*/ 3679 w 4268"/>
                  <a:gd name="T17" fmla="*/ 156 h 2103"/>
                  <a:gd name="T18" fmla="*/ 3577 w 4268"/>
                  <a:gd name="T19" fmla="*/ 228 h 2103"/>
                  <a:gd name="T20" fmla="*/ 3541 w 4268"/>
                  <a:gd name="T21" fmla="*/ 342 h 2103"/>
                  <a:gd name="T22" fmla="*/ 3647 w 4268"/>
                  <a:gd name="T23" fmla="*/ 313 h 2103"/>
                  <a:gd name="T24" fmla="*/ 3748 w 4268"/>
                  <a:gd name="T25" fmla="*/ 251 h 2103"/>
                  <a:gd name="T26" fmla="*/ 4147 w 4268"/>
                  <a:gd name="T27" fmla="*/ 166 h 2103"/>
                  <a:gd name="T28" fmla="*/ 2947 w 4268"/>
                  <a:gd name="T29" fmla="*/ 806 h 2103"/>
                  <a:gd name="T30" fmla="*/ 2887 w 4268"/>
                  <a:gd name="T31" fmla="*/ 783 h 2103"/>
                  <a:gd name="T32" fmla="*/ 3494 w 4268"/>
                  <a:gd name="T33" fmla="*/ 998 h 2103"/>
                  <a:gd name="T34" fmla="*/ 3392 w 4268"/>
                  <a:gd name="T35" fmla="*/ 1181 h 2103"/>
                  <a:gd name="T36" fmla="*/ 3211 w 4268"/>
                  <a:gd name="T37" fmla="*/ 1026 h 2103"/>
                  <a:gd name="T38" fmla="*/ 3143 w 4268"/>
                  <a:gd name="T39" fmla="*/ 955 h 2103"/>
                  <a:gd name="T40" fmla="*/ 2792 w 4268"/>
                  <a:gd name="T41" fmla="*/ 925 h 2103"/>
                  <a:gd name="T42" fmla="*/ 2616 w 4268"/>
                  <a:gd name="T43" fmla="*/ 837 h 2103"/>
                  <a:gd name="T44" fmla="*/ 2640 w 4268"/>
                  <a:gd name="T45" fmla="*/ 644 h 2103"/>
                  <a:gd name="T46" fmla="*/ 2512 w 4268"/>
                  <a:gd name="T47" fmla="*/ 920 h 2103"/>
                  <a:gd name="T48" fmla="*/ 2392 w 4268"/>
                  <a:gd name="T49" fmla="*/ 856 h 2103"/>
                  <a:gd name="T50" fmla="*/ 2129 w 4268"/>
                  <a:gd name="T51" fmla="*/ 1004 h 2103"/>
                  <a:gd name="T52" fmla="*/ 1941 w 4268"/>
                  <a:gd name="T53" fmla="*/ 841 h 2103"/>
                  <a:gd name="T54" fmla="*/ 1872 w 4268"/>
                  <a:gd name="T55" fmla="*/ 805 h 2103"/>
                  <a:gd name="T56" fmla="*/ 2042 w 4268"/>
                  <a:gd name="T57" fmla="*/ 471 h 2103"/>
                  <a:gd name="T58" fmla="*/ 2450 w 4268"/>
                  <a:gd name="T59" fmla="*/ 670 h 2103"/>
                  <a:gd name="T60" fmla="*/ 2258 w 4268"/>
                  <a:gd name="T61" fmla="*/ 190 h 2103"/>
                  <a:gd name="T62" fmla="*/ 2344 w 4268"/>
                  <a:gd name="T63" fmla="*/ 121 h 2103"/>
                  <a:gd name="T64" fmla="*/ 2016 w 4268"/>
                  <a:gd name="T65" fmla="*/ 58 h 2103"/>
                  <a:gd name="T66" fmla="*/ 1778 w 4268"/>
                  <a:gd name="T67" fmla="*/ 383 h 2103"/>
                  <a:gd name="T68" fmla="*/ 1614 w 4268"/>
                  <a:gd name="T69" fmla="*/ 576 h 2103"/>
                  <a:gd name="T70" fmla="*/ 1240 w 4268"/>
                  <a:gd name="T71" fmla="*/ 808 h 2103"/>
                  <a:gd name="T72" fmla="*/ 1110 w 4268"/>
                  <a:gd name="T73" fmla="*/ 1012 h 2103"/>
                  <a:gd name="T74" fmla="*/ 858 w 4268"/>
                  <a:gd name="T75" fmla="*/ 956 h 2103"/>
                  <a:gd name="T76" fmla="*/ 706 w 4268"/>
                  <a:gd name="T77" fmla="*/ 1141 h 2103"/>
                  <a:gd name="T78" fmla="*/ 624 w 4268"/>
                  <a:gd name="T79" fmla="*/ 1374 h 2103"/>
                  <a:gd name="T80" fmla="*/ 721 w 4268"/>
                  <a:gd name="T81" fmla="*/ 1491 h 2103"/>
                  <a:gd name="T82" fmla="*/ 870 w 4268"/>
                  <a:gd name="T83" fmla="*/ 1393 h 2103"/>
                  <a:gd name="T84" fmla="*/ 1149 w 4268"/>
                  <a:gd name="T85" fmla="*/ 1422 h 2103"/>
                  <a:gd name="T86" fmla="*/ 1290 w 4268"/>
                  <a:gd name="T87" fmla="*/ 1491 h 2103"/>
                  <a:gd name="T88" fmla="*/ 1406 w 4268"/>
                  <a:gd name="T89" fmla="*/ 1574 h 2103"/>
                  <a:gd name="T90" fmla="*/ 1558 w 4268"/>
                  <a:gd name="T91" fmla="*/ 1733 h 2103"/>
                  <a:gd name="T92" fmla="*/ 1729 w 4268"/>
                  <a:gd name="T93" fmla="*/ 1744 h 2103"/>
                  <a:gd name="T94" fmla="*/ 2141 w 4268"/>
                  <a:gd name="T95" fmla="*/ 1739 h 2103"/>
                  <a:gd name="T96" fmla="*/ 2144 w 4268"/>
                  <a:gd name="T97" fmla="*/ 1942 h 2103"/>
                  <a:gd name="T98" fmla="*/ 2251 w 4268"/>
                  <a:gd name="T99" fmla="*/ 2030 h 2103"/>
                  <a:gd name="T100" fmla="*/ 2432 w 4268"/>
                  <a:gd name="T101" fmla="*/ 2018 h 2103"/>
                  <a:gd name="T102" fmla="*/ 2564 w 4268"/>
                  <a:gd name="T103" fmla="*/ 2018 h 2103"/>
                  <a:gd name="T104" fmla="*/ 2956 w 4268"/>
                  <a:gd name="T105" fmla="*/ 2102 h 2103"/>
                  <a:gd name="T106" fmla="*/ 3176 w 4268"/>
                  <a:gd name="T107" fmla="*/ 1675 h 2103"/>
                  <a:gd name="T108" fmla="*/ 3552 w 4268"/>
                  <a:gd name="T109" fmla="*/ 1515 h 2103"/>
                  <a:gd name="T110" fmla="*/ 3717 w 4268"/>
                  <a:gd name="T111" fmla="*/ 1268 h 2103"/>
                  <a:gd name="T112" fmla="*/ 1365 w 4268"/>
                  <a:gd name="T113" fmla="*/ 1008 h 2103"/>
                  <a:gd name="T114" fmla="*/ 1226 w 4268"/>
                  <a:gd name="T115" fmla="*/ 960 h 2103"/>
                  <a:gd name="T116" fmla="*/ 1363 w 4268"/>
                  <a:gd name="T117" fmla="*/ 863 h 2103"/>
                  <a:gd name="T118" fmla="*/ 1498 w 4268"/>
                  <a:gd name="T119" fmla="*/ 1202 h 2103"/>
                  <a:gd name="T120" fmla="*/ 1579 w 4268"/>
                  <a:gd name="T121" fmla="*/ 949 h 2103"/>
                  <a:gd name="T122" fmla="*/ 1636 w 4268"/>
                  <a:gd name="T123" fmla="*/ 1047 h 2103"/>
                  <a:gd name="T124" fmla="*/ 1681 w 4268"/>
                  <a:gd name="T125" fmla="*/ 1031 h 210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268"/>
                  <a:gd name="T190" fmla="*/ 0 h 2103"/>
                  <a:gd name="T191" fmla="*/ 4268 w 4268"/>
                  <a:gd name="T192" fmla="*/ 2103 h 210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268" h="2103">
                    <a:moveTo>
                      <a:pt x="134" y="831"/>
                    </a:moveTo>
                    <a:lnTo>
                      <a:pt x="134" y="831"/>
                    </a:lnTo>
                    <a:lnTo>
                      <a:pt x="121" y="830"/>
                    </a:lnTo>
                    <a:lnTo>
                      <a:pt x="110" y="829"/>
                    </a:lnTo>
                    <a:lnTo>
                      <a:pt x="101" y="828"/>
                    </a:lnTo>
                    <a:lnTo>
                      <a:pt x="93" y="826"/>
                    </a:lnTo>
                    <a:lnTo>
                      <a:pt x="79" y="821"/>
                    </a:lnTo>
                    <a:lnTo>
                      <a:pt x="70" y="815"/>
                    </a:lnTo>
                    <a:lnTo>
                      <a:pt x="60" y="812"/>
                    </a:lnTo>
                    <a:lnTo>
                      <a:pt x="57" y="810"/>
                    </a:lnTo>
                    <a:lnTo>
                      <a:pt x="52" y="810"/>
                    </a:lnTo>
                    <a:lnTo>
                      <a:pt x="49" y="810"/>
                    </a:lnTo>
                    <a:lnTo>
                      <a:pt x="43" y="811"/>
                    </a:lnTo>
                    <a:lnTo>
                      <a:pt x="37" y="813"/>
                    </a:lnTo>
                    <a:lnTo>
                      <a:pt x="32" y="817"/>
                    </a:lnTo>
                    <a:lnTo>
                      <a:pt x="25" y="820"/>
                    </a:lnTo>
                    <a:lnTo>
                      <a:pt x="18" y="823"/>
                    </a:lnTo>
                    <a:lnTo>
                      <a:pt x="11" y="826"/>
                    </a:lnTo>
                    <a:lnTo>
                      <a:pt x="6" y="829"/>
                    </a:lnTo>
                    <a:lnTo>
                      <a:pt x="3" y="834"/>
                    </a:lnTo>
                    <a:lnTo>
                      <a:pt x="2" y="836"/>
                    </a:lnTo>
                    <a:lnTo>
                      <a:pt x="0" y="840"/>
                    </a:lnTo>
                    <a:lnTo>
                      <a:pt x="2" y="849"/>
                    </a:lnTo>
                    <a:lnTo>
                      <a:pt x="5" y="860"/>
                    </a:lnTo>
                    <a:lnTo>
                      <a:pt x="17" y="884"/>
                    </a:lnTo>
                    <a:lnTo>
                      <a:pt x="29" y="907"/>
                    </a:lnTo>
                    <a:lnTo>
                      <a:pt x="43" y="929"/>
                    </a:lnTo>
                    <a:lnTo>
                      <a:pt x="58" y="950"/>
                    </a:lnTo>
                    <a:lnTo>
                      <a:pt x="87" y="990"/>
                    </a:lnTo>
                    <a:lnTo>
                      <a:pt x="101" y="1010"/>
                    </a:lnTo>
                    <a:lnTo>
                      <a:pt x="112" y="1029"/>
                    </a:lnTo>
                    <a:lnTo>
                      <a:pt x="119" y="1023"/>
                    </a:lnTo>
                    <a:lnTo>
                      <a:pt x="127" y="1017"/>
                    </a:lnTo>
                    <a:lnTo>
                      <a:pt x="137" y="1011"/>
                    </a:lnTo>
                    <a:lnTo>
                      <a:pt x="149" y="1006"/>
                    </a:lnTo>
                    <a:lnTo>
                      <a:pt x="159" y="1001"/>
                    </a:lnTo>
                    <a:lnTo>
                      <a:pt x="170" y="994"/>
                    </a:lnTo>
                    <a:lnTo>
                      <a:pt x="174" y="989"/>
                    </a:lnTo>
                    <a:lnTo>
                      <a:pt x="178" y="985"/>
                    </a:lnTo>
                    <a:lnTo>
                      <a:pt x="181" y="979"/>
                    </a:lnTo>
                    <a:lnTo>
                      <a:pt x="184" y="972"/>
                    </a:lnTo>
                    <a:lnTo>
                      <a:pt x="186" y="965"/>
                    </a:lnTo>
                    <a:lnTo>
                      <a:pt x="186" y="956"/>
                    </a:lnTo>
                    <a:lnTo>
                      <a:pt x="182" y="933"/>
                    </a:lnTo>
                    <a:lnTo>
                      <a:pt x="175" y="912"/>
                    </a:lnTo>
                    <a:lnTo>
                      <a:pt x="169" y="893"/>
                    </a:lnTo>
                    <a:lnTo>
                      <a:pt x="160" y="875"/>
                    </a:lnTo>
                    <a:lnTo>
                      <a:pt x="134" y="831"/>
                    </a:lnTo>
                    <a:close/>
                    <a:moveTo>
                      <a:pt x="3320" y="570"/>
                    </a:moveTo>
                    <a:lnTo>
                      <a:pt x="3320" y="570"/>
                    </a:lnTo>
                    <a:lnTo>
                      <a:pt x="3318" y="586"/>
                    </a:lnTo>
                    <a:lnTo>
                      <a:pt x="3318" y="591"/>
                    </a:lnTo>
                    <a:lnTo>
                      <a:pt x="3318" y="593"/>
                    </a:lnTo>
                    <a:lnTo>
                      <a:pt x="3319" y="600"/>
                    </a:lnTo>
                    <a:lnTo>
                      <a:pt x="3320" y="605"/>
                    </a:lnTo>
                    <a:lnTo>
                      <a:pt x="3320" y="614"/>
                    </a:lnTo>
                    <a:lnTo>
                      <a:pt x="3320" y="619"/>
                    </a:lnTo>
                    <a:lnTo>
                      <a:pt x="3319" y="622"/>
                    </a:lnTo>
                    <a:lnTo>
                      <a:pt x="3316" y="628"/>
                    </a:lnTo>
                    <a:lnTo>
                      <a:pt x="3311" y="632"/>
                    </a:lnTo>
                    <a:lnTo>
                      <a:pt x="3305" y="637"/>
                    </a:lnTo>
                    <a:lnTo>
                      <a:pt x="3301" y="640"/>
                    </a:lnTo>
                    <a:lnTo>
                      <a:pt x="3296" y="645"/>
                    </a:lnTo>
                    <a:lnTo>
                      <a:pt x="3293" y="651"/>
                    </a:lnTo>
                    <a:lnTo>
                      <a:pt x="3291" y="654"/>
                    </a:lnTo>
                    <a:lnTo>
                      <a:pt x="3291" y="659"/>
                    </a:lnTo>
                    <a:lnTo>
                      <a:pt x="3293" y="669"/>
                    </a:lnTo>
                    <a:lnTo>
                      <a:pt x="3295" y="681"/>
                    </a:lnTo>
                    <a:lnTo>
                      <a:pt x="3299" y="690"/>
                    </a:lnTo>
                    <a:lnTo>
                      <a:pt x="3305" y="699"/>
                    </a:lnTo>
                    <a:lnTo>
                      <a:pt x="3312" y="708"/>
                    </a:lnTo>
                    <a:lnTo>
                      <a:pt x="3321" y="716"/>
                    </a:lnTo>
                    <a:lnTo>
                      <a:pt x="3331" y="723"/>
                    </a:lnTo>
                    <a:lnTo>
                      <a:pt x="3340" y="731"/>
                    </a:lnTo>
                    <a:lnTo>
                      <a:pt x="3362" y="744"/>
                    </a:lnTo>
                    <a:lnTo>
                      <a:pt x="3382" y="756"/>
                    </a:lnTo>
                    <a:lnTo>
                      <a:pt x="3403" y="766"/>
                    </a:lnTo>
                    <a:lnTo>
                      <a:pt x="3420" y="776"/>
                    </a:lnTo>
                    <a:lnTo>
                      <a:pt x="3441" y="776"/>
                    </a:lnTo>
                    <a:lnTo>
                      <a:pt x="3435" y="744"/>
                    </a:lnTo>
                    <a:lnTo>
                      <a:pt x="3430" y="714"/>
                    </a:lnTo>
                    <a:lnTo>
                      <a:pt x="3427" y="699"/>
                    </a:lnTo>
                    <a:lnTo>
                      <a:pt x="3425" y="683"/>
                    </a:lnTo>
                    <a:lnTo>
                      <a:pt x="3424" y="665"/>
                    </a:lnTo>
                    <a:lnTo>
                      <a:pt x="3424" y="644"/>
                    </a:lnTo>
                    <a:lnTo>
                      <a:pt x="3424" y="620"/>
                    </a:lnTo>
                    <a:lnTo>
                      <a:pt x="3426" y="599"/>
                    </a:lnTo>
                    <a:lnTo>
                      <a:pt x="3428" y="581"/>
                    </a:lnTo>
                    <a:lnTo>
                      <a:pt x="3433" y="564"/>
                    </a:lnTo>
                    <a:lnTo>
                      <a:pt x="3438" y="549"/>
                    </a:lnTo>
                    <a:lnTo>
                      <a:pt x="3443" y="536"/>
                    </a:lnTo>
                    <a:lnTo>
                      <a:pt x="3450" y="524"/>
                    </a:lnTo>
                    <a:lnTo>
                      <a:pt x="3458" y="513"/>
                    </a:lnTo>
                    <a:lnTo>
                      <a:pt x="3466" y="503"/>
                    </a:lnTo>
                    <a:lnTo>
                      <a:pt x="3476" y="494"/>
                    </a:lnTo>
                    <a:lnTo>
                      <a:pt x="3494" y="476"/>
                    </a:lnTo>
                    <a:lnTo>
                      <a:pt x="3515" y="459"/>
                    </a:lnTo>
                    <a:lnTo>
                      <a:pt x="3537" y="438"/>
                    </a:lnTo>
                    <a:lnTo>
                      <a:pt x="3532" y="436"/>
                    </a:lnTo>
                    <a:lnTo>
                      <a:pt x="3529" y="432"/>
                    </a:lnTo>
                    <a:lnTo>
                      <a:pt x="3527" y="430"/>
                    </a:lnTo>
                    <a:lnTo>
                      <a:pt x="3526" y="427"/>
                    </a:lnTo>
                    <a:lnTo>
                      <a:pt x="3550" y="419"/>
                    </a:lnTo>
                    <a:lnTo>
                      <a:pt x="3560" y="416"/>
                    </a:lnTo>
                    <a:lnTo>
                      <a:pt x="3567" y="412"/>
                    </a:lnTo>
                    <a:lnTo>
                      <a:pt x="3560" y="403"/>
                    </a:lnTo>
                    <a:lnTo>
                      <a:pt x="3553" y="396"/>
                    </a:lnTo>
                    <a:lnTo>
                      <a:pt x="3540" y="381"/>
                    </a:lnTo>
                    <a:lnTo>
                      <a:pt x="3534" y="374"/>
                    </a:lnTo>
                    <a:lnTo>
                      <a:pt x="3530" y="366"/>
                    </a:lnTo>
                    <a:lnTo>
                      <a:pt x="3526" y="357"/>
                    </a:lnTo>
                    <a:lnTo>
                      <a:pt x="3523" y="346"/>
                    </a:lnTo>
                    <a:lnTo>
                      <a:pt x="3516" y="346"/>
                    </a:lnTo>
                    <a:lnTo>
                      <a:pt x="3508" y="345"/>
                    </a:lnTo>
                    <a:lnTo>
                      <a:pt x="3492" y="340"/>
                    </a:lnTo>
                    <a:lnTo>
                      <a:pt x="3480" y="335"/>
                    </a:lnTo>
                    <a:lnTo>
                      <a:pt x="3477" y="333"/>
                    </a:lnTo>
                    <a:lnTo>
                      <a:pt x="3476" y="331"/>
                    </a:lnTo>
                    <a:lnTo>
                      <a:pt x="3468" y="327"/>
                    </a:lnTo>
                    <a:lnTo>
                      <a:pt x="3462" y="325"/>
                    </a:lnTo>
                    <a:lnTo>
                      <a:pt x="3449" y="320"/>
                    </a:lnTo>
                    <a:lnTo>
                      <a:pt x="3444" y="334"/>
                    </a:lnTo>
                    <a:lnTo>
                      <a:pt x="3440" y="348"/>
                    </a:lnTo>
                    <a:lnTo>
                      <a:pt x="3435" y="361"/>
                    </a:lnTo>
                    <a:lnTo>
                      <a:pt x="3431" y="372"/>
                    </a:lnTo>
                    <a:lnTo>
                      <a:pt x="3426" y="370"/>
                    </a:lnTo>
                    <a:lnTo>
                      <a:pt x="3421" y="368"/>
                    </a:lnTo>
                    <a:lnTo>
                      <a:pt x="3412" y="363"/>
                    </a:lnTo>
                    <a:lnTo>
                      <a:pt x="3404" y="360"/>
                    </a:lnTo>
                    <a:lnTo>
                      <a:pt x="3400" y="357"/>
                    </a:lnTo>
                    <a:lnTo>
                      <a:pt x="3394" y="357"/>
                    </a:lnTo>
                    <a:lnTo>
                      <a:pt x="3369" y="357"/>
                    </a:lnTo>
                    <a:lnTo>
                      <a:pt x="3369" y="376"/>
                    </a:lnTo>
                    <a:lnTo>
                      <a:pt x="3374" y="385"/>
                    </a:lnTo>
                    <a:lnTo>
                      <a:pt x="3380" y="393"/>
                    </a:lnTo>
                    <a:lnTo>
                      <a:pt x="3386" y="401"/>
                    </a:lnTo>
                    <a:lnTo>
                      <a:pt x="3394" y="408"/>
                    </a:lnTo>
                    <a:lnTo>
                      <a:pt x="3385" y="409"/>
                    </a:lnTo>
                    <a:lnTo>
                      <a:pt x="3371" y="411"/>
                    </a:lnTo>
                    <a:lnTo>
                      <a:pt x="3364" y="414"/>
                    </a:lnTo>
                    <a:lnTo>
                      <a:pt x="3357" y="416"/>
                    </a:lnTo>
                    <a:lnTo>
                      <a:pt x="3352" y="419"/>
                    </a:lnTo>
                    <a:lnTo>
                      <a:pt x="3350" y="423"/>
                    </a:lnTo>
                    <a:lnTo>
                      <a:pt x="3347" y="429"/>
                    </a:lnTo>
                    <a:lnTo>
                      <a:pt x="3344" y="436"/>
                    </a:lnTo>
                    <a:lnTo>
                      <a:pt x="3341" y="447"/>
                    </a:lnTo>
                    <a:lnTo>
                      <a:pt x="3339" y="453"/>
                    </a:lnTo>
                    <a:lnTo>
                      <a:pt x="3336" y="456"/>
                    </a:lnTo>
                    <a:lnTo>
                      <a:pt x="3331" y="460"/>
                    </a:lnTo>
                    <a:lnTo>
                      <a:pt x="3324" y="460"/>
                    </a:lnTo>
                    <a:lnTo>
                      <a:pt x="3319" y="460"/>
                    </a:lnTo>
                    <a:lnTo>
                      <a:pt x="3314" y="456"/>
                    </a:lnTo>
                    <a:lnTo>
                      <a:pt x="3311" y="453"/>
                    </a:lnTo>
                    <a:lnTo>
                      <a:pt x="3308" y="449"/>
                    </a:lnTo>
                    <a:lnTo>
                      <a:pt x="3302" y="441"/>
                    </a:lnTo>
                    <a:lnTo>
                      <a:pt x="3298" y="439"/>
                    </a:lnTo>
                    <a:lnTo>
                      <a:pt x="3295" y="438"/>
                    </a:lnTo>
                    <a:lnTo>
                      <a:pt x="3289" y="438"/>
                    </a:lnTo>
                    <a:lnTo>
                      <a:pt x="3284" y="439"/>
                    </a:lnTo>
                    <a:lnTo>
                      <a:pt x="3280" y="441"/>
                    </a:lnTo>
                    <a:lnTo>
                      <a:pt x="3275" y="444"/>
                    </a:lnTo>
                    <a:lnTo>
                      <a:pt x="3267" y="452"/>
                    </a:lnTo>
                    <a:lnTo>
                      <a:pt x="3261" y="460"/>
                    </a:lnTo>
                    <a:lnTo>
                      <a:pt x="3257" y="470"/>
                    </a:lnTo>
                    <a:lnTo>
                      <a:pt x="3253" y="482"/>
                    </a:lnTo>
                    <a:lnTo>
                      <a:pt x="3251" y="493"/>
                    </a:lnTo>
                    <a:lnTo>
                      <a:pt x="3250" y="505"/>
                    </a:lnTo>
                    <a:lnTo>
                      <a:pt x="3251" y="511"/>
                    </a:lnTo>
                    <a:lnTo>
                      <a:pt x="3252" y="518"/>
                    </a:lnTo>
                    <a:lnTo>
                      <a:pt x="3256" y="525"/>
                    </a:lnTo>
                    <a:lnTo>
                      <a:pt x="3259" y="531"/>
                    </a:lnTo>
                    <a:lnTo>
                      <a:pt x="3263" y="537"/>
                    </a:lnTo>
                    <a:lnTo>
                      <a:pt x="3267" y="543"/>
                    </a:lnTo>
                    <a:lnTo>
                      <a:pt x="3279" y="551"/>
                    </a:lnTo>
                    <a:lnTo>
                      <a:pt x="3290" y="559"/>
                    </a:lnTo>
                    <a:lnTo>
                      <a:pt x="3302" y="564"/>
                    </a:lnTo>
                    <a:lnTo>
                      <a:pt x="3312" y="568"/>
                    </a:lnTo>
                    <a:lnTo>
                      <a:pt x="3320" y="570"/>
                    </a:lnTo>
                    <a:close/>
                    <a:moveTo>
                      <a:pt x="3265" y="637"/>
                    </a:moveTo>
                    <a:lnTo>
                      <a:pt x="3265" y="637"/>
                    </a:lnTo>
                    <a:lnTo>
                      <a:pt x="3270" y="637"/>
                    </a:lnTo>
                    <a:lnTo>
                      <a:pt x="3274" y="636"/>
                    </a:lnTo>
                    <a:lnTo>
                      <a:pt x="3278" y="634"/>
                    </a:lnTo>
                    <a:lnTo>
                      <a:pt x="3279" y="631"/>
                    </a:lnTo>
                    <a:lnTo>
                      <a:pt x="3280" y="629"/>
                    </a:lnTo>
                    <a:lnTo>
                      <a:pt x="3280" y="592"/>
                    </a:lnTo>
                    <a:lnTo>
                      <a:pt x="3279" y="579"/>
                    </a:lnTo>
                    <a:lnTo>
                      <a:pt x="3278" y="574"/>
                    </a:lnTo>
                    <a:lnTo>
                      <a:pt x="3275" y="569"/>
                    </a:lnTo>
                    <a:lnTo>
                      <a:pt x="3273" y="566"/>
                    </a:lnTo>
                    <a:lnTo>
                      <a:pt x="3270" y="562"/>
                    </a:lnTo>
                    <a:lnTo>
                      <a:pt x="3264" y="560"/>
                    </a:lnTo>
                    <a:lnTo>
                      <a:pt x="3258" y="560"/>
                    </a:lnTo>
                    <a:lnTo>
                      <a:pt x="3250" y="560"/>
                    </a:lnTo>
                    <a:lnTo>
                      <a:pt x="3247" y="560"/>
                    </a:lnTo>
                    <a:lnTo>
                      <a:pt x="3245" y="561"/>
                    </a:lnTo>
                    <a:lnTo>
                      <a:pt x="3244" y="563"/>
                    </a:lnTo>
                    <a:lnTo>
                      <a:pt x="3243" y="566"/>
                    </a:lnTo>
                    <a:lnTo>
                      <a:pt x="3243" y="574"/>
                    </a:lnTo>
                    <a:lnTo>
                      <a:pt x="3244" y="581"/>
                    </a:lnTo>
                    <a:lnTo>
                      <a:pt x="3245" y="586"/>
                    </a:lnTo>
                    <a:lnTo>
                      <a:pt x="3251" y="598"/>
                    </a:lnTo>
                    <a:lnTo>
                      <a:pt x="3256" y="607"/>
                    </a:lnTo>
                    <a:lnTo>
                      <a:pt x="3257" y="613"/>
                    </a:lnTo>
                    <a:lnTo>
                      <a:pt x="3258" y="617"/>
                    </a:lnTo>
                    <a:lnTo>
                      <a:pt x="3257" y="625"/>
                    </a:lnTo>
                    <a:lnTo>
                      <a:pt x="3256" y="631"/>
                    </a:lnTo>
                    <a:lnTo>
                      <a:pt x="3257" y="634"/>
                    </a:lnTo>
                    <a:lnTo>
                      <a:pt x="3258" y="636"/>
                    </a:lnTo>
                    <a:lnTo>
                      <a:pt x="3260" y="636"/>
                    </a:lnTo>
                    <a:lnTo>
                      <a:pt x="3265" y="637"/>
                    </a:lnTo>
                    <a:close/>
                    <a:moveTo>
                      <a:pt x="4194" y="4"/>
                    </a:moveTo>
                    <a:lnTo>
                      <a:pt x="4194" y="4"/>
                    </a:lnTo>
                    <a:lnTo>
                      <a:pt x="4186" y="10"/>
                    </a:lnTo>
                    <a:lnTo>
                      <a:pt x="4179" y="17"/>
                    </a:lnTo>
                    <a:lnTo>
                      <a:pt x="4173" y="23"/>
                    </a:lnTo>
                    <a:lnTo>
                      <a:pt x="4169" y="31"/>
                    </a:lnTo>
                    <a:lnTo>
                      <a:pt x="4159" y="44"/>
                    </a:lnTo>
                    <a:lnTo>
                      <a:pt x="4155" y="50"/>
                    </a:lnTo>
                    <a:lnTo>
                      <a:pt x="4150" y="52"/>
                    </a:lnTo>
                    <a:lnTo>
                      <a:pt x="4145" y="53"/>
                    </a:lnTo>
                    <a:lnTo>
                      <a:pt x="4141" y="53"/>
                    </a:lnTo>
                    <a:lnTo>
                      <a:pt x="4131" y="52"/>
                    </a:lnTo>
                    <a:lnTo>
                      <a:pt x="4121" y="50"/>
                    </a:lnTo>
                    <a:lnTo>
                      <a:pt x="4113" y="49"/>
                    </a:lnTo>
                    <a:lnTo>
                      <a:pt x="4103" y="49"/>
                    </a:lnTo>
                    <a:lnTo>
                      <a:pt x="4094" y="51"/>
                    </a:lnTo>
                    <a:lnTo>
                      <a:pt x="4075" y="58"/>
                    </a:lnTo>
                    <a:lnTo>
                      <a:pt x="4058" y="64"/>
                    </a:lnTo>
                    <a:lnTo>
                      <a:pt x="4050" y="66"/>
                    </a:lnTo>
                    <a:lnTo>
                      <a:pt x="4041" y="67"/>
                    </a:lnTo>
                    <a:lnTo>
                      <a:pt x="4033" y="66"/>
                    </a:lnTo>
                    <a:lnTo>
                      <a:pt x="4026" y="65"/>
                    </a:lnTo>
                    <a:lnTo>
                      <a:pt x="4013" y="61"/>
                    </a:lnTo>
                    <a:lnTo>
                      <a:pt x="4002" y="56"/>
                    </a:lnTo>
                    <a:lnTo>
                      <a:pt x="3990" y="49"/>
                    </a:lnTo>
                    <a:lnTo>
                      <a:pt x="3980" y="42"/>
                    </a:lnTo>
                    <a:lnTo>
                      <a:pt x="3968" y="36"/>
                    </a:lnTo>
                    <a:lnTo>
                      <a:pt x="3956" y="31"/>
                    </a:lnTo>
                    <a:lnTo>
                      <a:pt x="3949" y="30"/>
                    </a:lnTo>
                    <a:lnTo>
                      <a:pt x="3941" y="30"/>
                    </a:lnTo>
                    <a:lnTo>
                      <a:pt x="3941" y="49"/>
                    </a:lnTo>
                    <a:lnTo>
                      <a:pt x="3857" y="49"/>
                    </a:lnTo>
                    <a:lnTo>
                      <a:pt x="3839" y="57"/>
                    </a:lnTo>
                    <a:lnTo>
                      <a:pt x="3824" y="66"/>
                    </a:lnTo>
                    <a:lnTo>
                      <a:pt x="3809" y="75"/>
                    </a:lnTo>
                    <a:lnTo>
                      <a:pt x="3801" y="79"/>
                    </a:lnTo>
                    <a:lnTo>
                      <a:pt x="3793" y="81"/>
                    </a:lnTo>
                    <a:lnTo>
                      <a:pt x="3791" y="83"/>
                    </a:lnTo>
                    <a:lnTo>
                      <a:pt x="3790" y="87"/>
                    </a:lnTo>
                    <a:lnTo>
                      <a:pt x="3786" y="96"/>
                    </a:lnTo>
                    <a:lnTo>
                      <a:pt x="3784" y="101"/>
                    </a:lnTo>
                    <a:lnTo>
                      <a:pt x="3782" y="104"/>
                    </a:lnTo>
                    <a:lnTo>
                      <a:pt x="3779" y="106"/>
                    </a:lnTo>
                    <a:lnTo>
                      <a:pt x="3776" y="107"/>
                    </a:lnTo>
                    <a:lnTo>
                      <a:pt x="3770" y="105"/>
                    </a:lnTo>
                    <a:lnTo>
                      <a:pt x="3763" y="99"/>
                    </a:lnTo>
                    <a:lnTo>
                      <a:pt x="3753" y="92"/>
                    </a:lnTo>
                    <a:lnTo>
                      <a:pt x="3744" y="102"/>
                    </a:lnTo>
                    <a:lnTo>
                      <a:pt x="3737" y="107"/>
                    </a:lnTo>
                    <a:lnTo>
                      <a:pt x="3730" y="112"/>
                    </a:lnTo>
                    <a:lnTo>
                      <a:pt x="3721" y="115"/>
                    </a:lnTo>
                    <a:lnTo>
                      <a:pt x="3718" y="110"/>
                    </a:lnTo>
                    <a:lnTo>
                      <a:pt x="3717" y="107"/>
                    </a:lnTo>
                    <a:lnTo>
                      <a:pt x="3714" y="105"/>
                    </a:lnTo>
                    <a:lnTo>
                      <a:pt x="3712" y="104"/>
                    </a:lnTo>
                    <a:lnTo>
                      <a:pt x="3705" y="104"/>
                    </a:lnTo>
                    <a:lnTo>
                      <a:pt x="3694" y="104"/>
                    </a:lnTo>
                    <a:lnTo>
                      <a:pt x="3694" y="129"/>
                    </a:lnTo>
                    <a:lnTo>
                      <a:pt x="3699" y="133"/>
                    </a:lnTo>
                    <a:lnTo>
                      <a:pt x="3703" y="135"/>
                    </a:lnTo>
                    <a:lnTo>
                      <a:pt x="3706" y="139"/>
                    </a:lnTo>
                    <a:lnTo>
                      <a:pt x="3709" y="143"/>
                    </a:lnTo>
                    <a:lnTo>
                      <a:pt x="3676" y="143"/>
                    </a:lnTo>
                    <a:lnTo>
                      <a:pt x="3679" y="156"/>
                    </a:lnTo>
                    <a:lnTo>
                      <a:pt x="3684" y="164"/>
                    </a:lnTo>
                    <a:lnTo>
                      <a:pt x="3689" y="173"/>
                    </a:lnTo>
                    <a:lnTo>
                      <a:pt x="3694" y="185"/>
                    </a:lnTo>
                    <a:lnTo>
                      <a:pt x="3685" y="183"/>
                    </a:lnTo>
                    <a:lnTo>
                      <a:pt x="3677" y="180"/>
                    </a:lnTo>
                    <a:lnTo>
                      <a:pt x="3672" y="175"/>
                    </a:lnTo>
                    <a:lnTo>
                      <a:pt x="3669" y="170"/>
                    </a:lnTo>
                    <a:lnTo>
                      <a:pt x="3651" y="170"/>
                    </a:lnTo>
                    <a:lnTo>
                      <a:pt x="3651" y="181"/>
                    </a:lnTo>
                    <a:lnTo>
                      <a:pt x="3652" y="189"/>
                    </a:lnTo>
                    <a:lnTo>
                      <a:pt x="3652" y="195"/>
                    </a:lnTo>
                    <a:lnTo>
                      <a:pt x="3651" y="203"/>
                    </a:lnTo>
                    <a:lnTo>
                      <a:pt x="3647" y="204"/>
                    </a:lnTo>
                    <a:lnTo>
                      <a:pt x="3645" y="204"/>
                    </a:lnTo>
                    <a:lnTo>
                      <a:pt x="3639" y="204"/>
                    </a:lnTo>
                    <a:lnTo>
                      <a:pt x="3632" y="203"/>
                    </a:lnTo>
                    <a:lnTo>
                      <a:pt x="3629" y="203"/>
                    </a:lnTo>
                    <a:lnTo>
                      <a:pt x="3625" y="204"/>
                    </a:lnTo>
                    <a:lnTo>
                      <a:pt x="3623" y="205"/>
                    </a:lnTo>
                    <a:lnTo>
                      <a:pt x="3621" y="208"/>
                    </a:lnTo>
                    <a:lnTo>
                      <a:pt x="3618" y="213"/>
                    </a:lnTo>
                    <a:lnTo>
                      <a:pt x="3617" y="219"/>
                    </a:lnTo>
                    <a:lnTo>
                      <a:pt x="3615" y="235"/>
                    </a:lnTo>
                    <a:lnTo>
                      <a:pt x="3614" y="243"/>
                    </a:lnTo>
                    <a:lnTo>
                      <a:pt x="3610" y="251"/>
                    </a:lnTo>
                    <a:lnTo>
                      <a:pt x="3602" y="242"/>
                    </a:lnTo>
                    <a:lnTo>
                      <a:pt x="3593" y="235"/>
                    </a:lnTo>
                    <a:lnTo>
                      <a:pt x="3585" y="231"/>
                    </a:lnTo>
                    <a:lnTo>
                      <a:pt x="3580" y="228"/>
                    </a:lnTo>
                    <a:lnTo>
                      <a:pt x="3577" y="228"/>
                    </a:lnTo>
                    <a:lnTo>
                      <a:pt x="3567" y="229"/>
                    </a:lnTo>
                    <a:lnTo>
                      <a:pt x="3555" y="232"/>
                    </a:lnTo>
                    <a:lnTo>
                      <a:pt x="3543" y="235"/>
                    </a:lnTo>
                    <a:lnTo>
                      <a:pt x="3533" y="240"/>
                    </a:lnTo>
                    <a:lnTo>
                      <a:pt x="3523" y="246"/>
                    </a:lnTo>
                    <a:lnTo>
                      <a:pt x="3515" y="251"/>
                    </a:lnTo>
                    <a:lnTo>
                      <a:pt x="3510" y="258"/>
                    </a:lnTo>
                    <a:lnTo>
                      <a:pt x="3509" y="262"/>
                    </a:lnTo>
                    <a:lnTo>
                      <a:pt x="3508" y="265"/>
                    </a:lnTo>
                    <a:lnTo>
                      <a:pt x="3510" y="269"/>
                    </a:lnTo>
                    <a:lnTo>
                      <a:pt x="3515" y="273"/>
                    </a:lnTo>
                    <a:lnTo>
                      <a:pt x="3531" y="286"/>
                    </a:lnTo>
                    <a:lnTo>
                      <a:pt x="3548" y="297"/>
                    </a:lnTo>
                    <a:lnTo>
                      <a:pt x="3558" y="305"/>
                    </a:lnTo>
                    <a:lnTo>
                      <a:pt x="3533" y="305"/>
                    </a:lnTo>
                    <a:lnTo>
                      <a:pt x="3526" y="305"/>
                    </a:lnTo>
                    <a:lnTo>
                      <a:pt x="3518" y="305"/>
                    </a:lnTo>
                    <a:lnTo>
                      <a:pt x="3515" y="308"/>
                    </a:lnTo>
                    <a:lnTo>
                      <a:pt x="3511" y="310"/>
                    </a:lnTo>
                    <a:lnTo>
                      <a:pt x="3509" y="315"/>
                    </a:lnTo>
                    <a:lnTo>
                      <a:pt x="3508" y="320"/>
                    </a:lnTo>
                    <a:lnTo>
                      <a:pt x="3509" y="326"/>
                    </a:lnTo>
                    <a:lnTo>
                      <a:pt x="3511" y="330"/>
                    </a:lnTo>
                    <a:lnTo>
                      <a:pt x="3515" y="332"/>
                    </a:lnTo>
                    <a:lnTo>
                      <a:pt x="3518" y="334"/>
                    </a:lnTo>
                    <a:lnTo>
                      <a:pt x="3527" y="335"/>
                    </a:lnTo>
                    <a:lnTo>
                      <a:pt x="3532" y="337"/>
                    </a:lnTo>
                    <a:lnTo>
                      <a:pt x="3537" y="339"/>
                    </a:lnTo>
                    <a:lnTo>
                      <a:pt x="3541" y="342"/>
                    </a:lnTo>
                    <a:lnTo>
                      <a:pt x="3545" y="346"/>
                    </a:lnTo>
                    <a:lnTo>
                      <a:pt x="3547" y="349"/>
                    </a:lnTo>
                    <a:lnTo>
                      <a:pt x="3548" y="354"/>
                    </a:lnTo>
                    <a:lnTo>
                      <a:pt x="3549" y="364"/>
                    </a:lnTo>
                    <a:lnTo>
                      <a:pt x="3552" y="376"/>
                    </a:lnTo>
                    <a:lnTo>
                      <a:pt x="3553" y="378"/>
                    </a:lnTo>
                    <a:lnTo>
                      <a:pt x="3554" y="380"/>
                    </a:lnTo>
                    <a:lnTo>
                      <a:pt x="3560" y="385"/>
                    </a:lnTo>
                    <a:lnTo>
                      <a:pt x="3567" y="389"/>
                    </a:lnTo>
                    <a:lnTo>
                      <a:pt x="3575" y="392"/>
                    </a:lnTo>
                    <a:lnTo>
                      <a:pt x="3584" y="394"/>
                    </a:lnTo>
                    <a:lnTo>
                      <a:pt x="3594" y="396"/>
                    </a:lnTo>
                    <a:lnTo>
                      <a:pt x="3610" y="398"/>
                    </a:lnTo>
                    <a:lnTo>
                      <a:pt x="3614" y="398"/>
                    </a:lnTo>
                    <a:lnTo>
                      <a:pt x="3617" y="396"/>
                    </a:lnTo>
                    <a:lnTo>
                      <a:pt x="3619" y="394"/>
                    </a:lnTo>
                    <a:lnTo>
                      <a:pt x="3621" y="392"/>
                    </a:lnTo>
                    <a:lnTo>
                      <a:pt x="3623" y="386"/>
                    </a:lnTo>
                    <a:lnTo>
                      <a:pt x="3624" y="379"/>
                    </a:lnTo>
                    <a:lnTo>
                      <a:pt x="3622" y="362"/>
                    </a:lnTo>
                    <a:lnTo>
                      <a:pt x="3621" y="346"/>
                    </a:lnTo>
                    <a:lnTo>
                      <a:pt x="3631" y="349"/>
                    </a:lnTo>
                    <a:lnTo>
                      <a:pt x="3639" y="353"/>
                    </a:lnTo>
                    <a:lnTo>
                      <a:pt x="3646" y="356"/>
                    </a:lnTo>
                    <a:lnTo>
                      <a:pt x="3654" y="357"/>
                    </a:lnTo>
                    <a:lnTo>
                      <a:pt x="3655" y="350"/>
                    </a:lnTo>
                    <a:lnTo>
                      <a:pt x="3654" y="345"/>
                    </a:lnTo>
                    <a:lnTo>
                      <a:pt x="3651" y="333"/>
                    </a:lnTo>
                    <a:lnTo>
                      <a:pt x="3647" y="323"/>
                    </a:lnTo>
                    <a:lnTo>
                      <a:pt x="3646" y="317"/>
                    </a:lnTo>
                    <a:lnTo>
                      <a:pt x="3647" y="313"/>
                    </a:lnTo>
                    <a:lnTo>
                      <a:pt x="3653" y="322"/>
                    </a:lnTo>
                    <a:lnTo>
                      <a:pt x="3659" y="331"/>
                    </a:lnTo>
                    <a:lnTo>
                      <a:pt x="3662" y="334"/>
                    </a:lnTo>
                    <a:lnTo>
                      <a:pt x="3664" y="337"/>
                    </a:lnTo>
                    <a:lnTo>
                      <a:pt x="3669" y="339"/>
                    </a:lnTo>
                    <a:lnTo>
                      <a:pt x="3672" y="339"/>
                    </a:lnTo>
                    <a:lnTo>
                      <a:pt x="3677" y="339"/>
                    </a:lnTo>
                    <a:lnTo>
                      <a:pt x="3682" y="337"/>
                    </a:lnTo>
                    <a:lnTo>
                      <a:pt x="3684" y="334"/>
                    </a:lnTo>
                    <a:lnTo>
                      <a:pt x="3685" y="331"/>
                    </a:lnTo>
                    <a:lnTo>
                      <a:pt x="3687" y="324"/>
                    </a:lnTo>
                    <a:lnTo>
                      <a:pt x="3687" y="317"/>
                    </a:lnTo>
                    <a:lnTo>
                      <a:pt x="3687" y="310"/>
                    </a:lnTo>
                    <a:lnTo>
                      <a:pt x="3686" y="305"/>
                    </a:lnTo>
                    <a:lnTo>
                      <a:pt x="3683" y="300"/>
                    </a:lnTo>
                    <a:lnTo>
                      <a:pt x="3683" y="296"/>
                    </a:lnTo>
                    <a:lnTo>
                      <a:pt x="3683" y="294"/>
                    </a:lnTo>
                    <a:lnTo>
                      <a:pt x="3684" y="290"/>
                    </a:lnTo>
                    <a:lnTo>
                      <a:pt x="3687" y="287"/>
                    </a:lnTo>
                    <a:lnTo>
                      <a:pt x="3691" y="293"/>
                    </a:lnTo>
                    <a:lnTo>
                      <a:pt x="3697" y="300"/>
                    </a:lnTo>
                    <a:lnTo>
                      <a:pt x="3701" y="303"/>
                    </a:lnTo>
                    <a:lnTo>
                      <a:pt x="3706" y="305"/>
                    </a:lnTo>
                    <a:lnTo>
                      <a:pt x="3709" y="304"/>
                    </a:lnTo>
                    <a:lnTo>
                      <a:pt x="3713" y="303"/>
                    </a:lnTo>
                    <a:lnTo>
                      <a:pt x="3720" y="297"/>
                    </a:lnTo>
                    <a:lnTo>
                      <a:pt x="3725" y="289"/>
                    </a:lnTo>
                    <a:lnTo>
                      <a:pt x="3732" y="279"/>
                    </a:lnTo>
                    <a:lnTo>
                      <a:pt x="3744" y="259"/>
                    </a:lnTo>
                    <a:lnTo>
                      <a:pt x="3748" y="251"/>
                    </a:lnTo>
                    <a:lnTo>
                      <a:pt x="3753" y="247"/>
                    </a:lnTo>
                    <a:lnTo>
                      <a:pt x="3763" y="257"/>
                    </a:lnTo>
                    <a:lnTo>
                      <a:pt x="3768" y="261"/>
                    </a:lnTo>
                    <a:lnTo>
                      <a:pt x="3771" y="261"/>
                    </a:lnTo>
                    <a:lnTo>
                      <a:pt x="3776" y="262"/>
                    </a:lnTo>
                    <a:lnTo>
                      <a:pt x="3779" y="261"/>
                    </a:lnTo>
                    <a:lnTo>
                      <a:pt x="3782" y="258"/>
                    </a:lnTo>
                    <a:lnTo>
                      <a:pt x="3785" y="252"/>
                    </a:lnTo>
                    <a:lnTo>
                      <a:pt x="3788" y="246"/>
                    </a:lnTo>
                    <a:lnTo>
                      <a:pt x="3790" y="244"/>
                    </a:lnTo>
                    <a:lnTo>
                      <a:pt x="3793" y="243"/>
                    </a:lnTo>
                    <a:lnTo>
                      <a:pt x="3804" y="243"/>
                    </a:lnTo>
                    <a:lnTo>
                      <a:pt x="3819" y="242"/>
                    </a:lnTo>
                    <a:lnTo>
                      <a:pt x="3836" y="240"/>
                    </a:lnTo>
                    <a:lnTo>
                      <a:pt x="3843" y="239"/>
                    </a:lnTo>
                    <a:lnTo>
                      <a:pt x="3849" y="236"/>
                    </a:lnTo>
                    <a:lnTo>
                      <a:pt x="3852" y="233"/>
                    </a:lnTo>
                    <a:lnTo>
                      <a:pt x="3854" y="228"/>
                    </a:lnTo>
                    <a:lnTo>
                      <a:pt x="3857" y="220"/>
                    </a:lnTo>
                    <a:lnTo>
                      <a:pt x="3858" y="216"/>
                    </a:lnTo>
                    <a:lnTo>
                      <a:pt x="3860" y="212"/>
                    </a:lnTo>
                    <a:lnTo>
                      <a:pt x="3862" y="209"/>
                    </a:lnTo>
                    <a:lnTo>
                      <a:pt x="3867" y="206"/>
                    </a:lnTo>
                    <a:lnTo>
                      <a:pt x="3887" y="198"/>
                    </a:lnTo>
                    <a:lnTo>
                      <a:pt x="3905" y="191"/>
                    </a:lnTo>
                    <a:lnTo>
                      <a:pt x="3922" y="187"/>
                    </a:lnTo>
                    <a:lnTo>
                      <a:pt x="3939" y="182"/>
                    </a:lnTo>
                    <a:lnTo>
                      <a:pt x="3977" y="175"/>
                    </a:lnTo>
                    <a:lnTo>
                      <a:pt x="4026" y="166"/>
                    </a:lnTo>
                    <a:lnTo>
                      <a:pt x="4147" y="166"/>
                    </a:lnTo>
                    <a:lnTo>
                      <a:pt x="4187" y="150"/>
                    </a:lnTo>
                    <a:lnTo>
                      <a:pt x="4208" y="141"/>
                    </a:lnTo>
                    <a:lnTo>
                      <a:pt x="4217" y="135"/>
                    </a:lnTo>
                    <a:lnTo>
                      <a:pt x="4226" y="129"/>
                    </a:lnTo>
                    <a:lnTo>
                      <a:pt x="4235" y="124"/>
                    </a:lnTo>
                    <a:lnTo>
                      <a:pt x="4243" y="117"/>
                    </a:lnTo>
                    <a:lnTo>
                      <a:pt x="4250" y="109"/>
                    </a:lnTo>
                    <a:lnTo>
                      <a:pt x="4256" y="99"/>
                    </a:lnTo>
                    <a:lnTo>
                      <a:pt x="4261" y="89"/>
                    </a:lnTo>
                    <a:lnTo>
                      <a:pt x="4265" y="79"/>
                    </a:lnTo>
                    <a:lnTo>
                      <a:pt x="4268" y="66"/>
                    </a:lnTo>
                    <a:lnTo>
                      <a:pt x="4268" y="52"/>
                    </a:lnTo>
                    <a:lnTo>
                      <a:pt x="4268" y="43"/>
                    </a:lnTo>
                    <a:lnTo>
                      <a:pt x="4265" y="35"/>
                    </a:lnTo>
                    <a:lnTo>
                      <a:pt x="4261" y="28"/>
                    </a:lnTo>
                    <a:lnTo>
                      <a:pt x="4256" y="22"/>
                    </a:lnTo>
                    <a:lnTo>
                      <a:pt x="4250" y="17"/>
                    </a:lnTo>
                    <a:lnTo>
                      <a:pt x="4244" y="13"/>
                    </a:lnTo>
                    <a:lnTo>
                      <a:pt x="4238" y="10"/>
                    </a:lnTo>
                    <a:lnTo>
                      <a:pt x="4231" y="6"/>
                    </a:lnTo>
                    <a:lnTo>
                      <a:pt x="4218" y="3"/>
                    </a:lnTo>
                    <a:lnTo>
                      <a:pt x="4205" y="2"/>
                    </a:lnTo>
                    <a:lnTo>
                      <a:pt x="4197" y="3"/>
                    </a:lnTo>
                    <a:lnTo>
                      <a:pt x="4195" y="3"/>
                    </a:lnTo>
                    <a:lnTo>
                      <a:pt x="4194" y="4"/>
                    </a:lnTo>
                    <a:close/>
                    <a:moveTo>
                      <a:pt x="2905" y="817"/>
                    </a:moveTo>
                    <a:lnTo>
                      <a:pt x="2905" y="817"/>
                    </a:lnTo>
                    <a:lnTo>
                      <a:pt x="2913" y="817"/>
                    </a:lnTo>
                    <a:lnTo>
                      <a:pt x="2920" y="815"/>
                    </a:lnTo>
                    <a:lnTo>
                      <a:pt x="2932" y="811"/>
                    </a:lnTo>
                    <a:lnTo>
                      <a:pt x="2943" y="807"/>
                    </a:lnTo>
                    <a:lnTo>
                      <a:pt x="2947" y="806"/>
                    </a:lnTo>
                    <a:lnTo>
                      <a:pt x="2953" y="805"/>
                    </a:lnTo>
                    <a:lnTo>
                      <a:pt x="2993" y="805"/>
                    </a:lnTo>
                    <a:lnTo>
                      <a:pt x="2998" y="805"/>
                    </a:lnTo>
                    <a:lnTo>
                      <a:pt x="3004" y="804"/>
                    </a:lnTo>
                    <a:lnTo>
                      <a:pt x="3007" y="802"/>
                    </a:lnTo>
                    <a:lnTo>
                      <a:pt x="3009" y="799"/>
                    </a:lnTo>
                    <a:lnTo>
                      <a:pt x="3011" y="796"/>
                    </a:lnTo>
                    <a:lnTo>
                      <a:pt x="3012" y="791"/>
                    </a:lnTo>
                    <a:lnTo>
                      <a:pt x="3012" y="787"/>
                    </a:lnTo>
                    <a:lnTo>
                      <a:pt x="3009" y="782"/>
                    </a:lnTo>
                    <a:lnTo>
                      <a:pt x="3006" y="774"/>
                    </a:lnTo>
                    <a:lnTo>
                      <a:pt x="2999" y="767"/>
                    </a:lnTo>
                    <a:lnTo>
                      <a:pt x="2997" y="766"/>
                    </a:lnTo>
                    <a:lnTo>
                      <a:pt x="2993" y="765"/>
                    </a:lnTo>
                    <a:lnTo>
                      <a:pt x="2992" y="765"/>
                    </a:lnTo>
                    <a:lnTo>
                      <a:pt x="2990" y="762"/>
                    </a:lnTo>
                    <a:lnTo>
                      <a:pt x="2986" y="757"/>
                    </a:lnTo>
                    <a:lnTo>
                      <a:pt x="2977" y="741"/>
                    </a:lnTo>
                    <a:lnTo>
                      <a:pt x="2964" y="711"/>
                    </a:lnTo>
                    <a:lnTo>
                      <a:pt x="2951" y="712"/>
                    </a:lnTo>
                    <a:lnTo>
                      <a:pt x="2938" y="716"/>
                    </a:lnTo>
                    <a:lnTo>
                      <a:pt x="2925" y="722"/>
                    </a:lnTo>
                    <a:lnTo>
                      <a:pt x="2913" y="730"/>
                    </a:lnTo>
                    <a:lnTo>
                      <a:pt x="2908" y="735"/>
                    </a:lnTo>
                    <a:lnTo>
                      <a:pt x="2902" y="741"/>
                    </a:lnTo>
                    <a:lnTo>
                      <a:pt x="2898" y="746"/>
                    </a:lnTo>
                    <a:lnTo>
                      <a:pt x="2894" y="752"/>
                    </a:lnTo>
                    <a:lnTo>
                      <a:pt x="2891" y="759"/>
                    </a:lnTo>
                    <a:lnTo>
                      <a:pt x="2889" y="767"/>
                    </a:lnTo>
                    <a:lnTo>
                      <a:pt x="2887" y="775"/>
                    </a:lnTo>
                    <a:lnTo>
                      <a:pt x="2887" y="783"/>
                    </a:lnTo>
                    <a:lnTo>
                      <a:pt x="2887" y="798"/>
                    </a:lnTo>
                    <a:lnTo>
                      <a:pt x="2887" y="804"/>
                    </a:lnTo>
                    <a:lnTo>
                      <a:pt x="2890" y="808"/>
                    </a:lnTo>
                    <a:lnTo>
                      <a:pt x="2891" y="812"/>
                    </a:lnTo>
                    <a:lnTo>
                      <a:pt x="2894" y="814"/>
                    </a:lnTo>
                    <a:lnTo>
                      <a:pt x="2899" y="817"/>
                    </a:lnTo>
                    <a:lnTo>
                      <a:pt x="2905" y="817"/>
                    </a:lnTo>
                    <a:close/>
                    <a:moveTo>
                      <a:pt x="3728" y="1135"/>
                    </a:moveTo>
                    <a:lnTo>
                      <a:pt x="3728" y="1135"/>
                    </a:lnTo>
                    <a:lnTo>
                      <a:pt x="3721" y="1122"/>
                    </a:lnTo>
                    <a:lnTo>
                      <a:pt x="3713" y="1107"/>
                    </a:lnTo>
                    <a:lnTo>
                      <a:pt x="3706" y="1097"/>
                    </a:lnTo>
                    <a:lnTo>
                      <a:pt x="3698" y="1088"/>
                    </a:lnTo>
                    <a:lnTo>
                      <a:pt x="3689" y="1081"/>
                    </a:lnTo>
                    <a:lnTo>
                      <a:pt x="3679" y="1073"/>
                    </a:lnTo>
                    <a:lnTo>
                      <a:pt x="3656" y="1059"/>
                    </a:lnTo>
                    <a:lnTo>
                      <a:pt x="3633" y="1046"/>
                    </a:lnTo>
                    <a:lnTo>
                      <a:pt x="3609" y="1032"/>
                    </a:lnTo>
                    <a:lnTo>
                      <a:pt x="3586" y="1018"/>
                    </a:lnTo>
                    <a:lnTo>
                      <a:pt x="3575" y="1010"/>
                    </a:lnTo>
                    <a:lnTo>
                      <a:pt x="3564" y="1001"/>
                    </a:lnTo>
                    <a:lnTo>
                      <a:pt x="3555" y="991"/>
                    </a:lnTo>
                    <a:lnTo>
                      <a:pt x="3547" y="982"/>
                    </a:lnTo>
                    <a:lnTo>
                      <a:pt x="3545" y="981"/>
                    </a:lnTo>
                    <a:lnTo>
                      <a:pt x="3535" y="982"/>
                    </a:lnTo>
                    <a:lnTo>
                      <a:pt x="3522" y="985"/>
                    </a:lnTo>
                    <a:lnTo>
                      <a:pt x="3511" y="988"/>
                    </a:lnTo>
                    <a:lnTo>
                      <a:pt x="3501" y="993"/>
                    </a:lnTo>
                    <a:lnTo>
                      <a:pt x="3496" y="995"/>
                    </a:lnTo>
                    <a:lnTo>
                      <a:pt x="3494" y="998"/>
                    </a:lnTo>
                    <a:lnTo>
                      <a:pt x="3493" y="1002"/>
                    </a:lnTo>
                    <a:lnTo>
                      <a:pt x="3492" y="1005"/>
                    </a:lnTo>
                    <a:lnTo>
                      <a:pt x="3493" y="1015"/>
                    </a:lnTo>
                    <a:lnTo>
                      <a:pt x="3495" y="1024"/>
                    </a:lnTo>
                    <a:lnTo>
                      <a:pt x="3497" y="1034"/>
                    </a:lnTo>
                    <a:lnTo>
                      <a:pt x="3499" y="1044"/>
                    </a:lnTo>
                    <a:lnTo>
                      <a:pt x="3500" y="1054"/>
                    </a:lnTo>
                    <a:lnTo>
                      <a:pt x="3499" y="1058"/>
                    </a:lnTo>
                    <a:lnTo>
                      <a:pt x="3496" y="1063"/>
                    </a:lnTo>
                    <a:lnTo>
                      <a:pt x="3500" y="1082"/>
                    </a:lnTo>
                    <a:lnTo>
                      <a:pt x="3501" y="1097"/>
                    </a:lnTo>
                    <a:lnTo>
                      <a:pt x="3500" y="1109"/>
                    </a:lnTo>
                    <a:lnTo>
                      <a:pt x="3497" y="1117"/>
                    </a:lnTo>
                    <a:lnTo>
                      <a:pt x="3493" y="1123"/>
                    </a:lnTo>
                    <a:lnTo>
                      <a:pt x="3488" y="1125"/>
                    </a:lnTo>
                    <a:lnTo>
                      <a:pt x="3481" y="1126"/>
                    </a:lnTo>
                    <a:lnTo>
                      <a:pt x="3476" y="1125"/>
                    </a:lnTo>
                    <a:lnTo>
                      <a:pt x="3461" y="1120"/>
                    </a:lnTo>
                    <a:lnTo>
                      <a:pt x="3446" y="1116"/>
                    </a:lnTo>
                    <a:lnTo>
                      <a:pt x="3439" y="1115"/>
                    </a:lnTo>
                    <a:lnTo>
                      <a:pt x="3433" y="1115"/>
                    </a:lnTo>
                    <a:lnTo>
                      <a:pt x="3427" y="1117"/>
                    </a:lnTo>
                    <a:lnTo>
                      <a:pt x="3424" y="1122"/>
                    </a:lnTo>
                    <a:lnTo>
                      <a:pt x="3425" y="1131"/>
                    </a:lnTo>
                    <a:lnTo>
                      <a:pt x="3425" y="1140"/>
                    </a:lnTo>
                    <a:lnTo>
                      <a:pt x="3424" y="1149"/>
                    </a:lnTo>
                    <a:lnTo>
                      <a:pt x="3421" y="1157"/>
                    </a:lnTo>
                    <a:lnTo>
                      <a:pt x="3417" y="1164"/>
                    </a:lnTo>
                    <a:lnTo>
                      <a:pt x="3412" y="1170"/>
                    </a:lnTo>
                    <a:lnTo>
                      <a:pt x="3408" y="1176"/>
                    </a:lnTo>
                    <a:lnTo>
                      <a:pt x="3402" y="1179"/>
                    </a:lnTo>
                    <a:lnTo>
                      <a:pt x="3396" y="1181"/>
                    </a:lnTo>
                    <a:lnTo>
                      <a:pt x="3392" y="1181"/>
                    </a:lnTo>
                    <a:lnTo>
                      <a:pt x="3386" y="1180"/>
                    </a:lnTo>
                    <a:lnTo>
                      <a:pt x="3382" y="1177"/>
                    </a:lnTo>
                    <a:lnTo>
                      <a:pt x="3379" y="1171"/>
                    </a:lnTo>
                    <a:lnTo>
                      <a:pt x="3377" y="1163"/>
                    </a:lnTo>
                    <a:lnTo>
                      <a:pt x="3375" y="1153"/>
                    </a:lnTo>
                    <a:lnTo>
                      <a:pt x="3375" y="1140"/>
                    </a:lnTo>
                    <a:lnTo>
                      <a:pt x="3377" y="1134"/>
                    </a:lnTo>
                    <a:lnTo>
                      <a:pt x="3379" y="1128"/>
                    </a:lnTo>
                    <a:lnTo>
                      <a:pt x="3381" y="1123"/>
                    </a:lnTo>
                    <a:lnTo>
                      <a:pt x="3386" y="1119"/>
                    </a:lnTo>
                    <a:lnTo>
                      <a:pt x="3395" y="1111"/>
                    </a:lnTo>
                    <a:lnTo>
                      <a:pt x="3404" y="1104"/>
                    </a:lnTo>
                    <a:lnTo>
                      <a:pt x="3409" y="1101"/>
                    </a:lnTo>
                    <a:lnTo>
                      <a:pt x="3412" y="1096"/>
                    </a:lnTo>
                    <a:lnTo>
                      <a:pt x="3416" y="1092"/>
                    </a:lnTo>
                    <a:lnTo>
                      <a:pt x="3417" y="1087"/>
                    </a:lnTo>
                    <a:lnTo>
                      <a:pt x="3418" y="1080"/>
                    </a:lnTo>
                    <a:lnTo>
                      <a:pt x="3417" y="1073"/>
                    </a:lnTo>
                    <a:lnTo>
                      <a:pt x="3413" y="1065"/>
                    </a:lnTo>
                    <a:lnTo>
                      <a:pt x="3409" y="1056"/>
                    </a:lnTo>
                    <a:lnTo>
                      <a:pt x="3371" y="1065"/>
                    </a:lnTo>
                    <a:lnTo>
                      <a:pt x="3341" y="1071"/>
                    </a:lnTo>
                    <a:lnTo>
                      <a:pt x="3328" y="1073"/>
                    </a:lnTo>
                    <a:lnTo>
                      <a:pt x="3316" y="1073"/>
                    </a:lnTo>
                    <a:lnTo>
                      <a:pt x="3305" y="1073"/>
                    </a:lnTo>
                    <a:lnTo>
                      <a:pt x="3295" y="1072"/>
                    </a:lnTo>
                    <a:lnTo>
                      <a:pt x="3284" y="1071"/>
                    </a:lnTo>
                    <a:lnTo>
                      <a:pt x="3274" y="1067"/>
                    </a:lnTo>
                    <a:lnTo>
                      <a:pt x="3265" y="1063"/>
                    </a:lnTo>
                    <a:lnTo>
                      <a:pt x="3256" y="1058"/>
                    </a:lnTo>
                    <a:lnTo>
                      <a:pt x="3234" y="1044"/>
                    </a:lnTo>
                    <a:lnTo>
                      <a:pt x="3211" y="1026"/>
                    </a:lnTo>
                    <a:lnTo>
                      <a:pt x="3184" y="1044"/>
                    </a:lnTo>
                    <a:lnTo>
                      <a:pt x="3174" y="1050"/>
                    </a:lnTo>
                    <a:lnTo>
                      <a:pt x="3166" y="1055"/>
                    </a:lnTo>
                    <a:lnTo>
                      <a:pt x="3159" y="1057"/>
                    </a:lnTo>
                    <a:lnTo>
                      <a:pt x="3153" y="1058"/>
                    </a:lnTo>
                    <a:lnTo>
                      <a:pt x="3150" y="1058"/>
                    </a:lnTo>
                    <a:lnTo>
                      <a:pt x="3145" y="1057"/>
                    </a:lnTo>
                    <a:lnTo>
                      <a:pt x="3143" y="1056"/>
                    </a:lnTo>
                    <a:lnTo>
                      <a:pt x="3141" y="1054"/>
                    </a:lnTo>
                    <a:lnTo>
                      <a:pt x="3137" y="1047"/>
                    </a:lnTo>
                    <a:lnTo>
                      <a:pt x="3133" y="1041"/>
                    </a:lnTo>
                    <a:lnTo>
                      <a:pt x="3129" y="1039"/>
                    </a:lnTo>
                    <a:lnTo>
                      <a:pt x="3126" y="1038"/>
                    </a:lnTo>
                    <a:lnTo>
                      <a:pt x="3105" y="1031"/>
                    </a:lnTo>
                    <a:lnTo>
                      <a:pt x="3088" y="1024"/>
                    </a:lnTo>
                    <a:lnTo>
                      <a:pt x="3076" y="1017"/>
                    </a:lnTo>
                    <a:lnTo>
                      <a:pt x="3072" y="1013"/>
                    </a:lnTo>
                    <a:lnTo>
                      <a:pt x="3068" y="1010"/>
                    </a:lnTo>
                    <a:lnTo>
                      <a:pt x="3067" y="1008"/>
                    </a:lnTo>
                    <a:lnTo>
                      <a:pt x="3067" y="1004"/>
                    </a:lnTo>
                    <a:lnTo>
                      <a:pt x="3069" y="1002"/>
                    </a:lnTo>
                    <a:lnTo>
                      <a:pt x="3073" y="998"/>
                    </a:lnTo>
                    <a:lnTo>
                      <a:pt x="3078" y="996"/>
                    </a:lnTo>
                    <a:lnTo>
                      <a:pt x="3085" y="994"/>
                    </a:lnTo>
                    <a:lnTo>
                      <a:pt x="3107" y="989"/>
                    </a:lnTo>
                    <a:lnTo>
                      <a:pt x="3107" y="986"/>
                    </a:lnTo>
                    <a:lnTo>
                      <a:pt x="3108" y="982"/>
                    </a:lnTo>
                    <a:lnTo>
                      <a:pt x="3110" y="979"/>
                    </a:lnTo>
                    <a:lnTo>
                      <a:pt x="3111" y="975"/>
                    </a:lnTo>
                    <a:lnTo>
                      <a:pt x="3118" y="970"/>
                    </a:lnTo>
                    <a:lnTo>
                      <a:pt x="3124" y="964"/>
                    </a:lnTo>
                    <a:lnTo>
                      <a:pt x="3134" y="959"/>
                    </a:lnTo>
                    <a:lnTo>
                      <a:pt x="3143" y="955"/>
                    </a:lnTo>
                    <a:lnTo>
                      <a:pt x="3161" y="947"/>
                    </a:lnTo>
                    <a:lnTo>
                      <a:pt x="3174" y="941"/>
                    </a:lnTo>
                    <a:lnTo>
                      <a:pt x="3177" y="937"/>
                    </a:lnTo>
                    <a:lnTo>
                      <a:pt x="3177" y="936"/>
                    </a:lnTo>
                    <a:lnTo>
                      <a:pt x="3177" y="935"/>
                    </a:lnTo>
                    <a:lnTo>
                      <a:pt x="3174" y="933"/>
                    </a:lnTo>
                    <a:lnTo>
                      <a:pt x="3165" y="930"/>
                    </a:lnTo>
                    <a:lnTo>
                      <a:pt x="3152" y="928"/>
                    </a:lnTo>
                    <a:lnTo>
                      <a:pt x="3133" y="927"/>
                    </a:lnTo>
                    <a:lnTo>
                      <a:pt x="3074" y="927"/>
                    </a:lnTo>
                    <a:lnTo>
                      <a:pt x="3068" y="940"/>
                    </a:lnTo>
                    <a:lnTo>
                      <a:pt x="3061" y="952"/>
                    </a:lnTo>
                    <a:lnTo>
                      <a:pt x="3053" y="963"/>
                    </a:lnTo>
                    <a:lnTo>
                      <a:pt x="3050" y="966"/>
                    </a:lnTo>
                    <a:lnTo>
                      <a:pt x="3045" y="968"/>
                    </a:lnTo>
                    <a:lnTo>
                      <a:pt x="3042" y="970"/>
                    </a:lnTo>
                    <a:lnTo>
                      <a:pt x="3037" y="968"/>
                    </a:lnTo>
                    <a:lnTo>
                      <a:pt x="3034" y="966"/>
                    </a:lnTo>
                    <a:lnTo>
                      <a:pt x="3029" y="963"/>
                    </a:lnTo>
                    <a:lnTo>
                      <a:pt x="3024" y="957"/>
                    </a:lnTo>
                    <a:lnTo>
                      <a:pt x="3020" y="949"/>
                    </a:lnTo>
                    <a:lnTo>
                      <a:pt x="3016" y="939"/>
                    </a:lnTo>
                    <a:lnTo>
                      <a:pt x="3012" y="927"/>
                    </a:lnTo>
                    <a:lnTo>
                      <a:pt x="2989" y="929"/>
                    </a:lnTo>
                    <a:lnTo>
                      <a:pt x="2958" y="932"/>
                    </a:lnTo>
                    <a:lnTo>
                      <a:pt x="2925" y="934"/>
                    </a:lnTo>
                    <a:lnTo>
                      <a:pt x="2898" y="934"/>
                    </a:lnTo>
                    <a:lnTo>
                      <a:pt x="2879" y="934"/>
                    </a:lnTo>
                    <a:lnTo>
                      <a:pt x="2862" y="933"/>
                    </a:lnTo>
                    <a:lnTo>
                      <a:pt x="2831" y="928"/>
                    </a:lnTo>
                    <a:lnTo>
                      <a:pt x="2804" y="926"/>
                    </a:lnTo>
                    <a:lnTo>
                      <a:pt x="2792" y="925"/>
                    </a:lnTo>
                    <a:lnTo>
                      <a:pt x="2780" y="925"/>
                    </a:lnTo>
                    <a:lnTo>
                      <a:pt x="2769" y="927"/>
                    </a:lnTo>
                    <a:lnTo>
                      <a:pt x="2757" y="930"/>
                    </a:lnTo>
                    <a:lnTo>
                      <a:pt x="2745" y="936"/>
                    </a:lnTo>
                    <a:lnTo>
                      <a:pt x="2732" y="943"/>
                    </a:lnTo>
                    <a:lnTo>
                      <a:pt x="2719" y="955"/>
                    </a:lnTo>
                    <a:lnTo>
                      <a:pt x="2706" y="967"/>
                    </a:lnTo>
                    <a:lnTo>
                      <a:pt x="2689" y="985"/>
                    </a:lnTo>
                    <a:lnTo>
                      <a:pt x="2673" y="1004"/>
                    </a:lnTo>
                    <a:lnTo>
                      <a:pt x="2670" y="1008"/>
                    </a:lnTo>
                    <a:lnTo>
                      <a:pt x="2666" y="1011"/>
                    </a:lnTo>
                    <a:lnTo>
                      <a:pt x="2663" y="1011"/>
                    </a:lnTo>
                    <a:lnTo>
                      <a:pt x="2658" y="1011"/>
                    </a:lnTo>
                    <a:lnTo>
                      <a:pt x="2655" y="1010"/>
                    </a:lnTo>
                    <a:lnTo>
                      <a:pt x="2650" y="1008"/>
                    </a:lnTo>
                    <a:lnTo>
                      <a:pt x="2641" y="1001"/>
                    </a:lnTo>
                    <a:lnTo>
                      <a:pt x="2623" y="981"/>
                    </a:lnTo>
                    <a:lnTo>
                      <a:pt x="2613" y="972"/>
                    </a:lnTo>
                    <a:lnTo>
                      <a:pt x="2604" y="964"/>
                    </a:lnTo>
                    <a:lnTo>
                      <a:pt x="2605" y="955"/>
                    </a:lnTo>
                    <a:lnTo>
                      <a:pt x="2607" y="945"/>
                    </a:lnTo>
                    <a:lnTo>
                      <a:pt x="2607" y="927"/>
                    </a:lnTo>
                    <a:lnTo>
                      <a:pt x="2604" y="909"/>
                    </a:lnTo>
                    <a:lnTo>
                      <a:pt x="2601" y="893"/>
                    </a:lnTo>
                    <a:lnTo>
                      <a:pt x="2597" y="879"/>
                    </a:lnTo>
                    <a:lnTo>
                      <a:pt x="2593" y="867"/>
                    </a:lnTo>
                    <a:lnTo>
                      <a:pt x="2589" y="857"/>
                    </a:lnTo>
                    <a:lnTo>
                      <a:pt x="2594" y="856"/>
                    </a:lnTo>
                    <a:lnTo>
                      <a:pt x="2598" y="853"/>
                    </a:lnTo>
                    <a:lnTo>
                      <a:pt x="2605" y="848"/>
                    </a:lnTo>
                    <a:lnTo>
                      <a:pt x="2612" y="841"/>
                    </a:lnTo>
                    <a:lnTo>
                      <a:pt x="2616" y="837"/>
                    </a:lnTo>
                    <a:lnTo>
                      <a:pt x="2620" y="835"/>
                    </a:lnTo>
                    <a:lnTo>
                      <a:pt x="2625" y="834"/>
                    </a:lnTo>
                    <a:lnTo>
                      <a:pt x="2631" y="833"/>
                    </a:lnTo>
                    <a:lnTo>
                      <a:pt x="2639" y="831"/>
                    </a:lnTo>
                    <a:lnTo>
                      <a:pt x="2648" y="833"/>
                    </a:lnTo>
                    <a:lnTo>
                      <a:pt x="2658" y="835"/>
                    </a:lnTo>
                    <a:lnTo>
                      <a:pt x="2671" y="838"/>
                    </a:lnTo>
                    <a:lnTo>
                      <a:pt x="2686" y="843"/>
                    </a:lnTo>
                    <a:lnTo>
                      <a:pt x="2703" y="850"/>
                    </a:lnTo>
                    <a:lnTo>
                      <a:pt x="2712" y="851"/>
                    </a:lnTo>
                    <a:lnTo>
                      <a:pt x="2720" y="851"/>
                    </a:lnTo>
                    <a:lnTo>
                      <a:pt x="2727" y="848"/>
                    </a:lnTo>
                    <a:lnTo>
                      <a:pt x="2732" y="843"/>
                    </a:lnTo>
                    <a:lnTo>
                      <a:pt x="2737" y="836"/>
                    </a:lnTo>
                    <a:lnTo>
                      <a:pt x="2739" y="828"/>
                    </a:lnTo>
                    <a:lnTo>
                      <a:pt x="2741" y="818"/>
                    </a:lnTo>
                    <a:lnTo>
                      <a:pt x="2742" y="807"/>
                    </a:lnTo>
                    <a:lnTo>
                      <a:pt x="2742" y="797"/>
                    </a:lnTo>
                    <a:lnTo>
                      <a:pt x="2741" y="785"/>
                    </a:lnTo>
                    <a:lnTo>
                      <a:pt x="2739" y="762"/>
                    </a:lnTo>
                    <a:lnTo>
                      <a:pt x="2734" y="742"/>
                    </a:lnTo>
                    <a:lnTo>
                      <a:pt x="2729" y="724"/>
                    </a:lnTo>
                    <a:lnTo>
                      <a:pt x="2719" y="719"/>
                    </a:lnTo>
                    <a:lnTo>
                      <a:pt x="2711" y="712"/>
                    </a:lnTo>
                    <a:lnTo>
                      <a:pt x="2695" y="696"/>
                    </a:lnTo>
                    <a:lnTo>
                      <a:pt x="2680" y="678"/>
                    </a:lnTo>
                    <a:lnTo>
                      <a:pt x="2666" y="662"/>
                    </a:lnTo>
                    <a:lnTo>
                      <a:pt x="2656" y="648"/>
                    </a:lnTo>
                    <a:lnTo>
                      <a:pt x="2648" y="639"/>
                    </a:lnTo>
                    <a:lnTo>
                      <a:pt x="2644" y="638"/>
                    </a:lnTo>
                    <a:lnTo>
                      <a:pt x="2642" y="637"/>
                    </a:lnTo>
                    <a:lnTo>
                      <a:pt x="2641" y="639"/>
                    </a:lnTo>
                    <a:lnTo>
                      <a:pt x="2640" y="644"/>
                    </a:lnTo>
                    <a:lnTo>
                      <a:pt x="2641" y="665"/>
                    </a:lnTo>
                    <a:lnTo>
                      <a:pt x="2642" y="682"/>
                    </a:lnTo>
                    <a:lnTo>
                      <a:pt x="2642" y="697"/>
                    </a:lnTo>
                    <a:lnTo>
                      <a:pt x="2642" y="704"/>
                    </a:lnTo>
                    <a:lnTo>
                      <a:pt x="2640" y="711"/>
                    </a:lnTo>
                    <a:lnTo>
                      <a:pt x="2638" y="718"/>
                    </a:lnTo>
                    <a:lnTo>
                      <a:pt x="2633" y="724"/>
                    </a:lnTo>
                    <a:lnTo>
                      <a:pt x="2626" y="731"/>
                    </a:lnTo>
                    <a:lnTo>
                      <a:pt x="2618" y="739"/>
                    </a:lnTo>
                    <a:lnTo>
                      <a:pt x="2608" y="747"/>
                    </a:lnTo>
                    <a:lnTo>
                      <a:pt x="2595" y="758"/>
                    </a:lnTo>
                    <a:lnTo>
                      <a:pt x="2560" y="780"/>
                    </a:lnTo>
                    <a:lnTo>
                      <a:pt x="2543" y="791"/>
                    </a:lnTo>
                    <a:lnTo>
                      <a:pt x="2531" y="802"/>
                    </a:lnTo>
                    <a:lnTo>
                      <a:pt x="2527" y="807"/>
                    </a:lnTo>
                    <a:lnTo>
                      <a:pt x="2524" y="812"/>
                    </a:lnTo>
                    <a:lnTo>
                      <a:pt x="2521" y="817"/>
                    </a:lnTo>
                    <a:lnTo>
                      <a:pt x="2520" y="821"/>
                    </a:lnTo>
                    <a:lnTo>
                      <a:pt x="2520" y="825"/>
                    </a:lnTo>
                    <a:lnTo>
                      <a:pt x="2520" y="829"/>
                    </a:lnTo>
                    <a:lnTo>
                      <a:pt x="2522" y="836"/>
                    </a:lnTo>
                    <a:lnTo>
                      <a:pt x="2526" y="844"/>
                    </a:lnTo>
                    <a:lnTo>
                      <a:pt x="2531" y="851"/>
                    </a:lnTo>
                    <a:lnTo>
                      <a:pt x="2535" y="858"/>
                    </a:lnTo>
                    <a:lnTo>
                      <a:pt x="2540" y="865"/>
                    </a:lnTo>
                    <a:lnTo>
                      <a:pt x="2542" y="873"/>
                    </a:lnTo>
                    <a:lnTo>
                      <a:pt x="2543" y="881"/>
                    </a:lnTo>
                    <a:lnTo>
                      <a:pt x="2543" y="884"/>
                    </a:lnTo>
                    <a:lnTo>
                      <a:pt x="2542" y="889"/>
                    </a:lnTo>
                    <a:lnTo>
                      <a:pt x="2540" y="894"/>
                    </a:lnTo>
                    <a:lnTo>
                      <a:pt x="2536" y="898"/>
                    </a:lnTo>
                    <a:lnTo>
                      <a:pt x="2527" y="909"/>
                    </a:lnTo>
                    <a:lnTo>
                      <a:pt x="2512" y="920"/>
                    </a:lnTo>
                    <a:lnTo>
                      <a:pt x="2510" y="920"/>
                    </a:lnTo>
                    <a:lnTo>
                      <a:pt x="2503" y="920"/>
                    </a:lnTo>
                    <a:lnTo>
                      <a:pt x="2498" y="920"/>
                    </a:lnTo>
                    <a:lnTo>
                      <a:pt x="2491" y="922"/>
                    </a:lnTo>
                    <a:lnTo>
                      <a:pt x="2485" y="927"/>
                    </a:lnTo>
                    <a:lnTo>
                      <a:pt x="2475" y="934"/>
                    </a:lnTo>
                    <a:lnTo>
                      <a:pt x="2460" y="957"/>
                    </a:lnTo>
                    <a:lnTo>
                      <a:pt x="2450" y="972"/>
                    </a:lnTo>
                    <a:lnTo>
                      <a:pt x="2438" y="989"/>
                    </a:lnTo>
                    <a:lnTo>
                      <a:pt x="2440" y="980"/>
                    </a:lnTo>
                    <a:lnTo>
                      <a:pt x="2437" y="972"/>
                    </a:lnTo>
                    <a:lnTo>
                      <a:pt x="2434" y="965"/>
                    </a:lnTo>
                    <a:lnTo>
                      <a:pt x="2429" y="959"/>
                    </a:lnTo>
                    <a:lnTo>
                      <a:pt x="2422" y="956"/>
                    </a:lnTo>
                    <a:lnTo>
                      <a:pt x="2417" y="952"/>
                    </a:lnTo>
                    <a:lnTo>
                      <a:pt x="2405" y="948"/>
                    </a:lnTo>
                    <a:lnTo>
                      <a:pt x="2400" y="947"/>
                    </a:lnTo>
                    <a:lnTo>
                      <a:pt x="2397" y="945"/>
                    </a:lnTo>
                    <a:lnTo>
                      <a:pt x="2396" y="943"/>
                    </a:lnTo>
                    <a:lnTo>
                      <a:pt x="2398" y="941"/>
                    </a:lnTo>
                    <a:lnTo>
                      <a:pt x="2403" y="937"/>
                    </a:lnTo>
                    <a:lnTo>
                      <a:pt x="2412" y="934"/>
                    </a:lnTo>
                    <a:lnTo>
                      <a:pt x="2442" y="924"/>
                    </a:lnTo>
                    <a:lnTo>
                      <a:pt x="2436" y="911"/>
                    </a:lnTo>
                    <a:lnTo>
                      <a:pt x="2429" y="898"/>
                    </a:lnTo>
                    <a:lnTo>
                      <a:pt x="2422" y="886"/>
                    </a:lnTo>
                    <a:lnTo>
                      <a:pt x="2414" y="874"/>
                    </a:lnTo>
                    <a:lnTo>
                      <a:pt x="2405" y="865"/>
                    </a:lnTo>
                    <a:lnTo>
                      <a:pt x="2397" y="858"/>
                    </a:lnTo>
                    <a:lnTo>
                      <a:pt x="2392" y="856"/>
                    </a:lnTo>
                    <a:lnTo>
                      <a:pt x="2388" y="853"/>
                    </a:lnTo>
                    <a:lnTo>
                      <a:pt x="2384" y="853"/>
                    </a:lnTo>
                    <a:lnTo>
                      <a:pt x="2380" y="853"/>
                    </a:lnTo>
                    <a:lnTo>
                      <a:pt x="2366" y="861"/>
                    </a:lnTo>
                    <a:lnTo>
                      <a:pt x="2353" y="867"/>
                    </a:lnTo>
                    <a:lnTo>
                      <a:pt x="2341" y="872"/>
                    </a:lnTo>
                    <a:lnTo>
                      <a:pt x="2328" y="874"/>
                    </a:lnTo>
                    <a:lnTo>
                      <a:pt x="2315" y="875"/>
                    </a:lnTo>
                    <a:lnTo>
                      <a:pt x="2304" y="875"/>
                    </a:lnTo>
                    <a:lnTo>
                      <a:pt x="2292" y="875"/>
                    </a:lnTo>
                    <a:lnTo>
                      <a:pt x="2281" y="873"/>
                    </a:lnTo>
                    <a:lnTo>
                      <a:pt x="2260" y="868"/>
                    </a:lnTo>
                    <a:lnTo>
                      <a:pt x="2240" y="864"/>
                    </a:lnTo>
                    <a:lnTo>
                      <a:pt x="2223" y="859"/>
                    </a:lnTo>
                    <a:lnTo>
                      <a:pt x="2215" y="858"/>
                    </a:lnTo>
                    <a:lnTo>
                      <a:pt x="2207" y="857"/>
                    </a:lnTo>
                    <a:lnTo>
                      <a:pt x="2198" y="858"/>
                    </a:lnTo>
                    <a:lnTo>
                      <a:pt x="2190" y="859"/>
                    </a:lnTo>
                    <a:lnTo>
                      <a:pt x="2183" y="860"/>
                    </a:lnTo>
                    <a:lnTo>
                      <a:pt x="2176" y="863"/>
                    </a:lnTo>
                    <a:lnTo>
                      <a:pt x="2170" y="866"/>
                    </a:lnTo>
                    <a:lnTo>
                      <a:pt x="2166" y="869"/>
                    </a:lnTo>
                    <a:lnTo>
                      <a:pt x="2161" y="873"/>
                    </a:lnTo>
                    <a:lnTo>
                      <a:pt x="2158" y="878"/>
                    </a:lnTo>
                    <a:lnTo>
                      <a:pt x="2152" y="887"/>
                    </a:lnTo>
                    <a:lnTo>
                      <a:pt x="2147" y="898"/>
                    </a:lnTo>
                    <a:lnTo>
                      <a:pt x="2145" y="911"/>
                    </a:lnTo>
                    <a:lnTo>
                      <a:pt x="2143" y="924"/>
                    </a:lnTo>
                    <a:lnTo>
                      <a:pt x="2140" y="950"/>
                    </a:lnTo>
                    <a:lnTo>
                      <a:pt x="2139" y="974"/>
                    </a:lnTo>
                    <a:lnTo>
                      <a:pt x="2137" y="986"/>
                    </a:lnTo>
                    <a:lnTo>
                      <a:pt x="2133" y="996"/>
                    </a:lnTo>
                    <a:lnTo>
                      <a:pt x="2129" y="1004"/>
                    </a:lnTo>
                    <a:lnTo>
                      <a:pt x="2125" y="1009"/>
                    </a:lnTo>
                    <a:lnTo>
                      <a:pt x="2122" y="1011"/>
                    </a:lnTo>
                    <a:lnTo>
                      <a:pt x="2114" y="1005"/>
                    </a:lnTo>
                    <a:lnTo>
                      <a:pt x="2106" y="997"/>
                    </a:lnTo>
                    <a:lnTo>
                      <a:pt x="2098" y="989"/>
                    </a:lnTo>
                    <a:lnTo>
                      <a:pt x="2090" y="979"/>
                    </a:lnTo>
                    <a:lnTo>
                      <a:pt x="2082" y="968"/>
                    </a:lnTo>
                    <a:lnTo>
                      <a:pt x="2075" y="956"/>
                    </a:lnTo>
                    <a:lnTo>
                      <a:pt x="2068" y="944"/>
                    </a:lnTo>
                    <a:lnTo>
                      <a:pt x="2061" y="930"/>
                    </a:lnTo>
                    <a:lnTo>
                      <a:pt x="2055" y="918"/>
                    </a:lnTo>
                    <a:lnTo>
                      <a:pt x="2049" y="904"/>
                    </a:lnTo>
                    <a:lnTo>
                      <a:pt x="2046" y="889"/>
                    </a:lnTo>
                    <a:lnTo>
                      <a:pt x="2042" y="875"/>
                    </a:lnTo>
                    <a:lnTo>
                      <a:pt x="2039" y="861"/>
                    </a:lnTo>
                    <a:lnTo>
                      <a:pt x="2038" y="848"/>
                    </a:lnTo>
                    <a:lnTo>
                      <a:pt x="2038" y="834"/>
                    </a:lnTo>
                    <a:lnTo>
                      <a:pt x="2038" y="820"/>
                    </a:lnTo>
                    <a:lnTo>
                      <a:pt x="2038" y="817"/>
                    </a:lnTo>
                    <a:lnTo>
                      <a:pt x="2034" y="812"/>
                    </a:lnTo>
                    <a:lnTo>
                      <a:pt x="2030" y="807"/>
                    </a:lnTo>
                    <a:lnTo>
                      <a:pt x="2024" y="804"/>
                    </a:lnTo>
                    <a:lnTo>
                      <a:pt x="2017" y="800"/>
                    </a:lnTo>
                    <a:lnTo>
                      <a:pt x="2008" y="797"/>
                    </a:lnTo>
                    <a:lnTo>
                      <a:pt x="1999" y="795"/>
                    </a:lnTo>
                    <a:lnTo>
                      <a:pt x="1990" y="795"/>
                    </a:lnTo>
                    <a:lnTo>
                      <a:pt x="1980" y="796"/>
                    </a:lnTo>
                    <a:lnTo>
                      <a:pt x="1970" y="799"/>
                    </a:lnTo>
                    <a:lnTo>
                      <a:pt x="1962" y="806"/>
                    </a:lnTo>
                    <a:lnTo>
                      <a:pt x="1954" y="814"/>
                    </a:lnTo>
                    <a:lnTo>
                      <a:pt x="1949" y="820"/>
                    </a:lnTo>
                    <a:lnTo>
                      <a:pt x="1947" y="826"/>
                    </a:lnTo>
                    <a:lnTo>
                      <a:pt x="1941" y="841"/>
                    </a:lnTo>
                    <a:lnTo>
                      <a:pt x="1937" y="860"/>
                    </a:lnTo>
                    <a:lnTo>
                      <a:pt x="1935" y="882"/>
                    </a:lnTo>
                    <a:lnTo>
                      <a:pt x="1948" y="893"/>
                    </a:lnTo>
                    <a:lnTo>
                      <a:pt x="1958" y="901"/>
                    </a:lnTo>
                    <a:lnTo>
                      <a:pt x="1965" y="910"/>
                    </a:lnTo>
                    <a:lnTo>
                      <a:pt x="1971" y="918"/>
                    </a:lnTo>
                    <a:lnTo>
                      <a:pt x="1973" y="925"/>
                    </a:lnTo>
                    <a:lnTo>
                      <a:pt x="1975" y="932"/>
                    </a:lnTo>
                    <a:lnTo>
                      <a:pt x="1973" y="939"/>
                    </a:lnTo>
                    <a:lnTo>
                      <a:pt x="1972" y="944"/>
                    </a:lnTo>
                    <a:lnTo>
                      <a:pt x="1969" y="950"/>
                    </a:lnTo>
                    <a:lnTo>
                      <a:pt x="1964" y="955"/>
                    </a:lnTo>
                    <a:lnTo>
                      <a:pt x="1960" y="959"/>
                    </a:lnTo>
                    <a:lnTo>
                      <a:pt x="1954" y="963"/>
                    </a:lnTo>
                    <a:lnTo>
                      <a:pt x="1942" y="968"/>
                    </a:lnTo>
                    <a:lnTo>
                      <a:pt x="1931" y="971"/>
                    </a:lnTo>
                    <a:lnTo>
                      <a:pt x="1917" y="968"/>
                    </a:lnTo>
                    <a:lnTo>
                      <a:pt x="1906" y="966"/>
                    </a:lnTo>
                    <a:lnTo>
                      <a:pt x="1895" y="962"/>
                    </a:lnTo>
                    <a:lnTo>
                      <a:pt x="1887" y="956"/>
                    </a:lnTo>
                    <a:lnTo>
                      <a:pt x="1880" y="950"/>
                    </a:lnTo>
                    <a:lnTo>
                      <a:pt x="1876" y="942"/>
                    </a:lnTo>
                    <a:lnTo>
                      <a:pt x="1871" y="934"/>
                    </a:lnTo>
                    <a:lnTo>
                      <a:pt x="1869" y="926"/>
                    </a:lnTo>
                    <a:lnTo>
                      <a:pt x="1872" y="924"/>
                    </a:lnTo>
                    <a:lnTo>
                      <a:pt x="1870" y="907"/>
                    </a:lnTo>
                    <a:lnTo>
                      <a:pt x="1870" y="891"/>
                    </a:lnTo>
                    <a:lnTo>
                      <a:pt x="1870" y="859"/>
                    </a:lnTo>
                    <a:lnTo>
                      <a:pt x="1871" y="829"/>
                    </a:lnTo>
                    <a:lnTo>
                      <a:pt x="1872" y="805"/>
                    </a:lnTo>
                    <a:lnTo>
                      <a:pt x="1871" y="790"/>
                    </a:lnTo>
                    <a:lnTo>
                      <a:pt x="1872" y="776"/>
                    </a:lnTo>
                    <a:lnTo>
                      <a:pt x="1874" y="762"/>
                    </a:lnTo>
                    <a:lnTo>
                      <a:pt x="1880" y="747"/>
                    </a:lnTo>
                    <a:lnTo>
                      <a:pt x="1888" y="731"/>
                    </a:lnTo>
                    <a:lnTo>
                      <a:pt x="1897" y="712"/>
                    </a:lnTo>
                    <a:lnTo>
                      <a:pt x="1924" y="662"/>
                    </a:lnTo>
                    <a:lnTo>
                      <a:pt x="1942" y="654"/>
                    </a:lnTo>
                    <a:lnTo>
                      <a:pt x="1957" y="646"/>
                    </a:lnTo>
                    <a:lnTo>
                      <a:pt x="1970" y="638"/>
                    </a:lnTo>
                    <a:lnTo>
                      <a:pt x="1980" y="629"/>
                    </a:lnTo>
                    <a:lnTo>
                      <a:pt x="1988" y="620"/>
                    </a:lnTo>
                    <a:lnTo>
                      <a:pt x="1994" y="609"/>
                    </a:lnTo>
                    <a:lnTo>
                      <a:pt x="1999" y="598"/>
                    </a:lnTo>
                    <a:lnTo>
                      <a:pt x="2002" y="586"/>
                    </a:lnTo>
                    <a:lnTo>
                      <a:pt x="2005" y="574"/>
                    </a:lnTo>
                    <a:lnTo>
                      <a:pt x="2006" y="560"/>
                    </a:lnTo>
                    <a:lnTo>
                      <a:pt x="2005" y="529"/>
                    </a:lnTo>
                    <a:lnTo>
                      <a:pt x="2003" y="493"/>
                    </a:lnTo>
                    <a:lnTo>
                      <a:pt x="2001" y="453"/>
                    </a:lnTo>
                    <a:lnTo>
                      <a:pt x="2001" y="427"/>
                    </a:lnTo>
                    <a:lnTo>
                      <a:pt x="2006" y="400"/>
                    </a:lnTo>
                    <a:lnTo>
                      <a:pt x="2009" y="380"/>
                    </a:lnTo>
                    <a:lnTo>
                      <a:pt x="2013" y="369"/>
                    </a:lnTo>
                    <a:lnTo>
                      <a:pt x="2015" y="366"/>
                    </a:lnTo>
                    <a:lnTo>
                      <a:pt x="2016" y="364"/>
                    </a:lnTo>
                    <a:lnTo>
                      <a:pt x="2017" y="364"/>
                    </a:lnTo>
                    <a:lnTo>
                      <a:pt x="2019" y="365"/>
                    </a:lnTo>
                    <a:lnTo>
                      <a:pt x="2022" y="371"/>
                    </a:lnTo>
                    <a:lnTo>
                      <a:pt x="2025" y="381"/>
                    </a:lnTo>
                    <a:lnTo>
                      <a:pt x="2028" y="395"/>
                    </a:lnTo>
                    <a:lnTo>
                      <a:pt x="2034" y="431"/>
                    </a:lnTo>
                    <a:lnTo>
                      <a:pt x="2042" y="471"/>
                    </a:lnTo>
                    <a:lnTo>
                      <a:pt x="2047" y="491"/>
                    </a:lnTo>
                    <a:lnTo>
                      <a:pt x="2053" y="510"/>
                    </a:lnTo>
                    <a:lnTo>
                      <a:pt x="2060" y="526"/>
                    </a:lnTo>
                    <a:lnTo>
                      <a:pt x="2068" y="540"/>
                    </a:lnTo>
                    <a:lnTo>
                      <a:pt x="2074" y="567"/>
                    </a:lnTo>
                    <a:lnTo>
                      <a:pt x="2080" y="593"/>
                    </a:lnTo>
                    <a:lnTo>
                      <a:pt x="2090" y="619"/>
                    </a:lnTo>
                    <a:lnTo>
                      <a:pt x="2099" y="642"/>
                    </a:lnTo>
                    <a:lnTo>
                      <a:pt x="2109" y="665"/>
                    </a:lnTo>
                    <a:lnTo>
                      <a:pt x="2121" y="686"/>
                    </a:lnTo>
                    <a:lnTo>
                      <a:pt x="2133" y="706"/>
                    </a:lnTo>
                    <a:lnTo>
                      <a:pt x="2147" y="726"/>
                    </a:lnTo>
                    <a:lnTo>
                      <a:pt x="2162" y="742"/>
                    </a:lnTo>
                    <a:lnTo>
                      <a:pt x="2178" y="757"/>
                    </a:lnTo>
                    <a:lnTo>
                      <a:pt x="2194" y="770"/>
                    </a:lnTo>
                    <a:lnTo>
                      <a:pt x="2213" y="781"/>
                    </a:lnTo>
                    <a:lnTo>
                      <a:pt x="2231" y="790"/>
                    </a:lnTo>
                    <a:lnTo>
                      <a:pt x="2252" y="797"/>
                    </a:lnTo>
                    <a:lnTo>
                      <a:pt x="2273" y="800"/>
                    </a:lnTo>
                    <a:lnTo>
                      <a:pt x="2284" y="802"/>
                    </a:lnTo>
                    <a:lnTo>
                      <a:pt x="2296" y="802"/>
                    </a:lnTo>
                    <a:lnTo>
                      <a:pt x="2318" y="800"/>
                    </a:lnTo>
                    <a:lnTo>
                      <a:pt x="2337" y="798"/>
                    </a:lnTo>
                    <a:lnTo>
                      <a:pt x="2356" y="792"/>
                    </a:lnTo>
                    <a:lnTo>
                      <a:pt x="2373" y="785"/>
                    </a:lnTo>
                    <a:lnTo>
                      <a:pt x="2389" y="776"/>
                    </a:lnTo>
                    <a:lnTo>
                      <a:pt x="2403" y="765"/>
                    </a:lnTo>
                    <a:lnTo>
                      <a:pt x="2414" y="753"/>
                    </a:lnTo>
                    <a:lnTo>
                      <a:pt x="2425" y="738"/>
                    </a:lnTo>
                    <a:lnTo>
                      <a:pt x="2434" y="723"/>
                    </a:lnTo>
                    <a:lnTo>
                      <a:pt x="2441" y="707"/>
                    </a:lnTo>
                    <a:lnTo>
                      <a:pt x="2447" y="689"/>
                    </a:lnTo>
                    <a:lnTo>
                      <a:pt x="2450" y="670"/>
                    </a:lnTo>
                    <a:lnTo>
                      <a:pt x="2452" y="650"/>
                    </a:lnTo>
                    <a:lnTo>
                      <a:pt x="2453" y="629"/>
                    </a:lnTo>
                    <a:lnTo>
                      <a:pt x="2452" y="607"/>
                    </a:lnTo>
                    <a:lnTo>
                      <a:pt x="2449" y="585"/>
                    </a:lnTo>
                    <a:lnTo>
                      <a:pt x="2448" y="572"/>
                    </a:lnTo>
                    <a:lnTo>
                      <a:pt x="2444" y="561"/>
                    </a:lnTo>
                    <a:lnTo>
                      <a:pt x="2437" y="538"/>
                    </a:lnTo>
                    <a:lnTo>
                      <a:pt x="2428" y="514"/>
                    </a:lnTo>
                    <a:lnTo>
                      <a:pt x="2419" y="487"/>
                    </a:lnTo>
                    <a:lnTo>
                      <a:pt x="2414" y="472"/>
                    </a:lnTo>
                    <a:lnTo>
                      <a:pt x="2410" y="456"/>
                    </a:lnTo>
                    <a:lnTo>
                      <a:pt x="2406" y="438"/>
                    </a:lnTo>
                    <a:lnTo>
                      <a:pt x="2404" y="419"/>
                    </a:lnTo>
                    <a:lnTo>
                      <a:pt x="2402" y="398"/>
                    </a:lnTo>
                    <a:lnTo>
                      <a:pt x="2400" y="374"/>
                    </a:lnTo>
                    <a:lnTo>
                      <a:pt x="2400" y="348"/>
                    </a:lnTo>
                    <a:lnTo>
                      <a:pt x="2402" y="320"/>
                    </a:lnTo>
                    <a:lnTo>
                      <a:pt x="2387" y="303"/>
                    </a:lnTo>
                    <a:lnTo>
                      <a:pt x="2377" y="288"/>
                    </a:lnTo>
                    <a:lnTo>
                      <a:pt x="2372" y="277"/>
                    </a:lnTo>
                    <a:lnTo>
                      <a:pt x="2368" y="265"/>
                    </a:lnTo>
                    <a:lnTo>
                      <a:pt x="2365" y="254"/>
                    </a:lnTo>
                    <a:lnTo>
                      <a:pt x="2359" y="240"/>
                    </a:lnTo>
                    <a:lnTo>
                      <a:pt x="2352" y="225"/>
                    </a:lnTo>
                    <a:lnTo>
                      <a:pt x="2339" y="206"/>
                    </a:lnTo>
                    <a:lnTo>
                      <a:pt x="2283" y="200"/>
                    </a:lnTo>
                    <a:lnTo>
                      <a:pt x="2267" y="197"/>
                    </a:lnTo>
                    <a:lnTo>
                      <a:pt x="2259" y="194"/>
                    </a:lnTo>
                    <a:lnTo>
                      <a:pt x="2257" y="193"/>
                    </a:lnTo>
                    <a:lnTo>
                      <a:pt x="2255" y="191"/>
                    </a:lnTo>
                    <a:lnTo>
                      <a:pt x="2257" y="191"/>
                    </a:lnTo>
                    <a:lnTo>
                      <a:pt x="2258" y="190"/>
                    </a:lnTo>
                    <a:lnTo>
                      <a:pt x="2263" y="188"/>
                    </a:lnTo>
                    <a:lnTo>
                      <a:pt x="2272" y="186"/>
                    </a:lnTo>
                    <a:lnTo>
                      <a:pt x="2291" y="180"/>
                    </a:lnTo>
                    <a:lnTo>
                      <a:pt x="2300" y="177"/>
                    </a:lnTo>
                    <a:lnTo>
                      <a:pt x="2307" y="173"/>
                    </a:lnTo>
                    <a:lnTo>
                      <a:pt x="2311" y="171"/>
                    </a:lnTo>
                    <a:lnTo>
                      <a:pt x="2312" y="167"/>
                    </a:lnTo>
                    <a:lnTo>
                      <a:pt x="2313" y="165"/>
                    </a:lnTo>
                    <a:lnTo>
                      <a:pt x="2312" y="163"/>
                    </a:lnTo>
                    <a:lnTo>
                      <a:pt x="2310" y="159"/>
                    </a:lnTo>
                    <a:lnTo>
                      <a:pt x="2307" y="156"/>
                    </a:lnTo>
                    <a:lnTo>
                      <a:pt x="2301" y="152"/>
                    </a:lnTo>
                    <a:lnTo>
                      <a:pt x="2296" y="148"/>
                    </a:lnTo>
                    <a:lnTo>
                      <a:pt x="2293" y="122"/>
                    </a:lnTo>
                    <a:lnTo>
                      <a:pt x="2293" y="104"/>
                    </a:lnTo>
                    <a:lnTo>
                      <a:pt x="2295" y="92"/>
                    </a:lnTo>
                    <a:lnTo>
                      <a:pt x="2297" y="86"/>
                    </a:lnTo>
                    <a:lnTo>
                      <a:pt x="2298" y="84"/>
                    </a:lnTo>
                    <a:lnTo>
                      <a:pt x="2299" y="83"/>
                    </a:lnTo>
                    <a:lnTo>
                      <a:pt x="2301" y="83"/>
                    </a:lnTo>
                    <a:lnTo>
                      <a:pt x="2303" y="84"/>
                    </a:lnTo>
                    <a:lnTo>
                      <a:pt x="2307" y="90"/>
                    </a:lnTo>
                    <a:lnTo>
                      <a:pt x="2312" y="97"/>
                    </a:lnTo>
                    <a:lnTo>
                      <a:pt x="2322" y="114"/>
                    </a:lnTo>
                    <a:lnTo>
                      <a:pt x="2333" y="130"/>
                    </a:lnTo>
                    <a:lnTo>
                      <a:pt x="2337" y="136"/>
                    </a:lnTo>
                    <a:lnTo>
                      <a:pt x="2342" y="140"/>
                    </a:lnTo>
                    <a:lnTo>
                      <a:pt x="2344" y="141"/>
                    </a:lnTo>
                    <a:lnTo>
                      <a:pt x="2346" y="141"/>
                    </a:lnTo>
                    <a:lnTo>
                      <a:pt x="2349" y="140"/>
                    </a:lnTo>
                    <a:lnTo>
                      <a:pt x="2351" y="136"/>
                    </a:lnTo>
                    <a:lnTo>
                      <a:pt x="2346" y="129"/>
                    </a:lnTo>
                    <a:lnTo>
                      <a:pt x="2344" y="121"/>
                    </a:lnTo>
                    <a:lnTo>
                      <a:pt x="2338" y="105"/>
                    </a:lnTo>
                    <a:lnTo>
                      <a:pt x="2334" y="90"/>
                    </a:lnTo>
                    <a:lnTo>
                      <a:pt x="2329" y="76"/>
                    </a:lnTo>
                    <a:lnTo>
                      <a:pt x="2327" y="69"/>
                    </a:lnTo>
                    <a:lnTo>
                      <a:pt x="2323" y="64"/>
                    </a:lnTo>
                    <a:lnTo>
                      <a:pt x="2320" y="59"/>
                    </a:lnTo>
                    <a:lnTo>
                      <a:pt x="2314" y="54"/>
                    </a:lnTo>
                    <a:lnTo>
                      <a:pt x="2308" y="52"/>
                    </a:lnTo>
                    <a:lnTo>
                      <a:pt x="2301" y="50"/>
                    </a:lnTo>
                    <a:lnTo>
                      <a:pt x="2293" y="49"/>
                    </a:lnTo>
                    <a:lnTo>
                      <a:pt x="2284" y="49"/>
                    </a:lnTo>
                    <a:lnTo>
                      <a:pt x="2278" y="51"/>
                    </a:lnTo>
                    <a:lnTo>
                      <a:pt x="2272" y="52"/>
                    </a:lnTo>
                    <a:lnTo>
                      <a:pt x="2265" y="52"/>
                    </a:lnTo>
                    <a:lnTo>
                      <a:pt x="2258" y="50"/>
                    </a:lnTo>
                    <a:lnTo>
                      <a:pt x="2251" y="48"/>
                    </a:lnTo>
                    <a:lnTo>
                      <a:pt x="2243" y="44"/>
                    </a:lnTo>
                    <a:lnTo>
                      <a:pt x="2227" y="36"/>
                    </a:lnTo>
                    <a:lnTo>
                      <a:pt x="2197" y="17"/>
                    </a:lnTo>
                    <a:lnTo>
                      <a:pt x="2183" y="10"/>
                    </a:lnTo>
                    <a:lnTo>
                      <a:pt x="2176" y="6"/>
                    </a:lnTo>
                    <a:lnTo>
                      <a:pt x="2170" y="4"/>
                    </a:lnTo>
                    <a:lnTo>
                      <a:pt x="2148" y="2"/>
                    </a:lnTo>
                    <a:lnTo>
                      <a:pt x="2128" y="0"/>
                    </a:lnTo>
                    <a:lnTo>
                      <a:pt x="2108" y="0"/>
                    </a:lnTo>
                    <a:lnTo>
                      <a:pt x="2091" y="3"/>
                    </a:lnTo>
                    <a:lnTo>
                      <a:pt x="2076" y="6"/>
                    </a:lnTo>
                    <a:lnTo>
                      <a:pt x="2062" y="11"/>
                    </a:lnTo>
                    <a:lnTo>
                      <a:pt x="2049" y="18"/>
                    </a:lnTo>
                    <a:lnTo>
                      <a:pt x="2039" y="26"/>
                    </a:lnTo>
                    <a:lnTo>
                      <a:pt x="2030" y="35"/>
                    </a:lnTo>
                    <a:lnTo>
                      <a:pt x="2023" y="45"/>
                    </a:lnTo>
                    <a:lnTo>
                      <a:pt x="2016" y="58"/>
                    </a:lnTo>
                    <a:lnTo>
                      <a:pt x="2011" y="72"/>
                    </a:lnTo>
                    <a:lnTo>
                      <a:pt x="2008" y="87"/>
                    </a:lnTo>
                    <a:lnTo>
                      <a:pt x="2006" y="103"/>
                    </a:lnTo>
                    <a:lnTo>
                      <a:pt x="2005" y="121"/>
                    </a:lnTo>
                    <a:lnTo>
                      <a:pt x="2005" y="140"/>
                    </a:lnTo>
                    <a:lnTo>
                      <a:pt x="2005" y="157"/>
                    </a:lnTo>
                    <a:lnTo>
                      <a:pt x="2003" y="171"/>
                    </a:lnTo>
                    <a:lnTo>
                      <a:pt x="2000" y="182"/>
                    </a:lnTo>
                    <a:lnTo>
                      <a:pt x="1994" y="191"/>
                    </a:lnTo>
                    <a:lnTo>
                      <a:pt x="1987" y="198"/>
                    </a:lnTo>
                    <a:lnTo>
                      <a:pt x="1980" y="204"/>
                    </a:lnTo>
                    <a:lnTo>
                      <a:pt x="1971" y="208"/>
                    </a:lnTo>
                    <a:lnTo>
                      <a:pt x="1961" y="211"/>
                    </a:lnTo>
                    <a:lnTo>
                      <a:pt x="1950" y="212"/>
                    </a:lnTo>
                    <a:lnTo>
                      <a:pt x="1939" y="213"/>
                    </a:lnTo>
                    <a:lnTo>
                      <a:pt x="1916" y="216"/>
                    </a:lnTo>
                    <a:lnTo>
                      <a:pt x="1904" y="218"/>
                    </a:lnTo>
                    <a:lnTo>
                      <a:pt x="1893" y="220"/>
                    </a:lnTo>
                    <a:lnTo>
                      <a:pt x="1882" y="224"/>
                    </a:lnTo>
                    <a:lnTo>
                      <a:pt x="1872" y="228"/>
                    </a:lnTo>
                    <a:lnTo>
                      <a:pt x="1868" y="234"/>
                    </a:lnTo>
                    <a:lnTo>
                      <a:pt x="1862" y="241"/>
                    </a:lnTo>
                    <a:lnTo>
                      <a:pt x="1854" y="255"/>
                    </a:lnTo>
                    <a:lnTo>
                      <a:pt x="1846" y="271"/>
                    </a:lnTo>
                    <a:lnTo>
                      <a:pt x="1840" y="287"/>
                    </a:lnTo>
                    <a:lnTo>
                      <a:pt x="1828" y="309"/>
                    </a:lnTo>
                    <a:lnTo>
                      <a:pt x="1817" y="331"/>
                    </a:lnTo>
                    <a:lnTo>
                      <a:pt x="1805" y="350"/>
                    </a:lnTo>
                    <a:lnTo>
                      <a:pt x="1800" y="360"/>
                    </a:lnTo>
                    <a:lnTo>
                      <a:pt x="1793" y="369"/>
                    </a:lnTo>
                    <a:lnTo>
                      <a:pt x="1786" y="376"/>
                    </a:lnTo>
                    <a:lnTo>
                      <a:pt x="1778" y="383"/>
                    </a:lnTo>
                    <a:lnTo>
                      <a:pt x="1770" y="388"/>
                    </a:lnTo>
                    <a:lnTo>
                      <a:pt x="1760" y="393"/>
                    </a:lnTo>
                    <a:lnTo>
                      <a:pt x="1751" y="396"/>
                    </a:lnTo>
                    <a:lnTo>
                      <a:pt x="1741" y="399"/>
                    </a:lnTo>
                    <a:lnTo>
                      <a:pt x="1731" y="399"/>
                    </a:lnTo>
                    <a:lnTo>
                      <a:pt x="1718" y="398"/>
                    </a:lnTo>
                    <a:lnTo>
                      <a:pt x="1716" y="398"/>
                    </a:lnTo>
                    <a:lnTo>
                      <a:pt x="1713" y="399"/>
                    </a:lnTo>
                    <a:lnTo>
                      <a:pt x="1712" y="401"/>
                    </a:lnTo>
                    <a:lnTo>
                      <a:pt x="1710" y="404"/>
                    </a:lnTo>
                    <a:lnTo>
                      <a:pt x="1703" y="422"/>
                    </a:lnTo>
                    <a:lnTo>
                      <a:pt x="1698" y="432"/>
                    </a:lnTo>
                    <a:lnTo>
                      <a:pt x="1694" y="437"/>
                    </a:lnTo>
                    <a:lnTo>
                      <a:pt x="1690" y="440"/>
                    </a:lnTo>
                    <a:lnTo>
                      <a:pt x="1685" y="444"/>
                    </a:lnTo>
                    <a:lnTo>
                      <a:pt x="1679" y="447"/>
                    </a:lnTo>
                    <a:lnTo>
                      <a:pt x="1672" y="448"/>
                    </a:lnTo>
                    <a:lnTo>
                      <a:pt x="1663" y="449"/>
                    </a:lnTo>
                    <a:lnTo>
                      <a:pt x="1664" y="472"/>
                    </a:lnTo>
                    <a:lnTo>
                      <a:pt x="1661" y="491"/>
                    </a:lnTo>
                    <a:lnTo>
                      <a:pt x="1660" y="498"/>
                    </a:lnTo>
                    <a:lnTo>
                      <a:pt x="1658" y="505"/>
                    </a:lnTo>
                    <a:lnTo>
                      <a:pt x="1656" y="509"/>
                    </a:lnTo>
                    <a:lnTo>
                      <a:pt x="1653" y="514"/>
                    </a:lnTo>
                    <a:lnTo>
                      <a:pt x="1650" y="517"/>
                    </a:lnTo>
                    <a:lnTo>
                      <a:pt x="1647" y="520"/>
                    </a:lnTo>
                    <a:lnTo>
                      <a:pt x="1638" y="524"/>
                    </a:lnTo>
                    <a:lnTo>
                      <a:pt x="1629" y="525"/>
                    </a:lnTo>
                    <a:lnTo>
                      <a:pt x="1619" y="526"/>
                    </a:lnTo>
                    <a:lnTo>
                      <a:pt x="1618" y="555"/>
                    </a:lnTo>
                    <a:lnTo>
                      <a:pt x="1617" y="567"/>
                    </a:lnTo>
                    <a:lnTo>
                      <a:pt x="1614" y="576"/>
                    </a:lnTo>
                    <a:lnTo>
                      <a:pt x="1611" y="585"/>
                    </a:lnTo>
                    <a:lnTo>
                      <a:pt x="1607" y="592"/>
                    </a:lnTo>
                    <a:lnTo>
                      <a:pt x="1604" y="597"/>
                    </a:lnTo>
                    <a:lnTo>
                      <a:pt x="1599" y="601"/>
                    </a:lnTo>
                    <a:lnTo>
                      <a:pt x="1594" y="605"/>
                    </a:lnTo>
                    <a:lnTo>
                      <a:pt x="1588" y="607"/>
                    </a:lnTo>
                    <a:lnTo>
                      <a:pt x="1581" y="609"/>
                    </a:lnTo>
                    <a:lnTo>
                      <a:pt x="1574" y="610"/>
                    </a:lnTo>
                    <a:lnTo>
                      <a:pt x="1558" y="610"/>
                    </a:lnTo>
                    <a:lnTo>
                      <a:pt x="1538" y="610"/>
                    </a:lnTo>
                    <a:lnTo>
                      <a:pt x="1541" y="635"/>
                    </a:lnTo>
                    <a:lnTo>
                      <a:pt x="1542" y="658"/>
                    </a:lnTo>
                    <a:lnTo>
                      <a:pt x="1542" y="677"/>
                    </a:lnTo>
                    <a:lnTo>
                      <a:pt x="1542" y="695"/>
                    </a:lnTo>
                    <a:lnTo>
                      <a:pt x="1541" y="711"/>
                    </a:lnTo>
                    <a:lnTo>
                      <a:pt x="1538" y="726"/>
                    </a:lnTo>
                    <a:lnTo>
                      <a:pt x="1536" y="737"/>
                    </a:lnTo>
                    <a:lnTo>
                      <a:pt x="1533" y="749"/>
                    </a:lnTo>
                    <a:lnTo>
                      <a:pt x="1529" y="757"/>
                    </a:lnTo>
                    <a:lnTo>
                      <a:pt x="1526" y="765"/>
                    </a:lnTo>
                    <a:lnTo>
                      <a:pt x="1522" y="770"/>
                    </a:lnTo>
                    <a:lnTo>
                      <a:pt x="1519" y="776"/>
                    </a:lnTo>
                    <a:lnTo>
                      <a:pt x="1515" y="780"/>
                    </a:lnTo>
                    <a:lnTo>
                      <a:pt x="1512" y="782"/>
                    </a:lnTo>
                    <a:lnTo>
                      <a:pt x="1508" y="783"/>
                    </a:lnTo>
                    <a:lnTo>
                      <a:pt x="1505" y="783"/>
                    </a:lnTo>
                    <a:lnTo>
                      <a:pt x="1482" y="788"/>
                    </a:lnTo>
                    <a:lnTo>
                      <a:pt x="1420" y="796"/>
                    </a:lnTo>
                    <a:lnTo>
                      <a:pt x="1381" y="800"/>
                    </a:lnTo>
                    <a:lnTo>
                      <a:pt x="1336" y="805"/>
                    </a:lnTo>
                    <a:lnTo>
                      <a:pt x="1290" y="807"/>
                    </a:lnTo>
                    <a:lnTo>
                      <a:pt x="1244" y="808"/>
                    </a:lnTo>
                    <a:lnTo>
                      <a:pt x="1240" y="808"/>
                    </a:lnTo>
                    <a:lnTo>
                      <a:pt x="1209" y="808"/>
                    </a:lnTo>
                    <a:lnTo>
                      <a:pt x="1179" y="806"/>
                    </a:lnTo>
                    <a:lnTo>
                      <a:pt x="1152" y="802"/>
                    </a:lnTo>
                    <a:lnTo>
                      <a:pt x="1139" y="798"/>
                    </a:lnTo>
                    <a:lnTo>
                      <a:pt x="1126" y="795"/>
                    </a:lnTo>
                    <a:lnTo>
                      <a:pt x="1118" y="819"/>
                    </a:lnTo>
                    <a:lnTo>
                      <a:pt x="1109" y="844"/>
                    </a:lnTo>
                    <a:lnTo>
                      <a:pt x="1106" y="856"/>
                    </a:lnTo>
                    <a:lnTo>
                      <a:pt x="1103" y="867"/>
                    </a:lnTo>
                    <a:lnTo>
                      <a:pt x="1101" y="879"/>
                    </a:lnTo>
                    <a:lnTo>
                      <a:pt x="1101" y="890"/>
                    </a:lnTo>
                    <a:lnTo>
                      <a:pt x="1100" y="898"/>
                    </a:lnTo>
                    <a:lnTo>
                      <a:pt x="1100" y="906"/>
                    </a:lnTo>
                    <a:lnTo>
                      <a:pt x="1102" y="913"/>
                    </a:lnTo>
                    <a:lnTo>
                      <a:pt x="1104" y="920"/>
                    </a:lnTo>
                    <a:lnTo>
                      <a:pt x="1109" y="927"/>
                    </a:lnTo>
                    <a:lnTo>
                      <a:pt x="1114" y="933"/>
                    </a:lnTo>
                    <a:lnTo>
                      <a:pt x="1123" y="944"/>
                    </a:lnTo>
                    <a:lnTo>
                      <a:pt x="1131" y="957"/>
                    </a:lnTo>
                    <a:lnTo>
                      <a:pt x="1134" y="964"/>
                    </a:lnTo>
                    <a:lnTo>
                      <a:pt x="1137" y="971"/>
                    </a:lnTo>
                    <a:lnTo>
                      <a:pt x="1138" y="979"/>
                    </a:lnTo>
                    <a:lnTo>
                      <a:pt x="1137" y="988"/>
                    </a:lnTo>
                    <a:lnTo>
                      <a:pt x="1134" y="997"/>
                    </a:lnTo>
                    <a:lnTo>
                      <a:pt x="1130" y="1008"/>
                    </a:lnTo>
                    <a:lnTo>
                      <a:pt x="1125" y="1015"/>
                    </a:lnTo>
                    <a:lnTo>
                      <a:pt x="1122" y="1019"/>
                    </a:lnTo>
                    <a:lnTo>
                      <a:pt x="1118" y="1021"/>
                    </a:lnTo>
                    <a:lnTo>
                      <a:pt x="1115" y="1020"/>
                    </a:lnTo>
                    <a:lnTo>
                      <a:pt x="1112" y="1017"/>
                    </a:lnTo>
                    <a:lnTo>
                      <a:pt x="1110" y="1012"/>
                    </a:lnTo>
                    <a:lnTo>
                      <a:pt x="1107" y="1000"/>
                    </a:lnTo>
                    <a:lnTo>
                      <a:pt x="1099" y="965"/>
                    </a:lnTo>
                    <a:lnTo>
                      <a:pt x="1095" y="949"/>
                    </a:lnTo>
                    <a:lnTo>
                      <a:pt x="1093" y="943"/>
                    </a:lnTo>
                    <a:lnTo>
                      <a:pt x="1091" y="937"/>
                    </a:lnTo>
                    <a:lnTo>
                      <a:pt x="1068" y="929"/>
                    </a:lnTo>
                    <a:lnTo>
                      <a:pt x="1050" y="924"/>
                    </a:lnTo>
                    <a:lnTo>
                      <a:pt x="1036" y="920"/>
                    </a:lnTo>
                    <a:lnTo>
                      <a:pt x="1032" y="918"/>
                    </a:lnTo>
                    <a:lnTo>
                      <a:pt x="1027" y="916"/>
                    </a:lnTo>
                    <a:lnTo>
                      <a:pt x="1020" y="910"/>
                    </a:lnTo>
                    <a:lnTo>
                      <a:pt x="1013" y="905"/>
                    </a:lnTo>
                    <a:lnTo>
                      <a:pt x="1008" y="903"/>
                    </a:lnTo>
                    <a:lnTo>
                      <a:pt x="1003" y="902"/>
                    </a:lnTo>
                    <a:lnTo>
                      <a:pt x="998" y="901"/>
                    </a:lnTo>
                    <a:lnTo>
                      <a:pt x="994" y="902"/>
                    </a:lnTo>
                    <a:lnTo>
                      <a:pt x="990" y="903"/>
                    </a:lnTo>
                    <a:lnTo>
                      <a:pt x="987" y="905"/>
                    </a:lnTo>
                    <a:lnTo>
                      <a:pt x="981" y="910"/>
                    </a:lnTo>
                    <a:lnTo>
                      <a:pt x="977" y="913"/>
                    </a:lnTo>
                    <a:lnTo>
                      <a:pt x="972" y="917"/>
                    </a:lnTo>
                    <a:lnTo>
                      <a:pt x="971" y="917"/>
                    </a:lnTo>
                    <a:lnTo>
                      <a:pt x="969" y="916"/>
                    </a:lnTo>
                    <a:lnTo>
                      <a:pt x="969" y="949"/>
                    </a:lnTo>
                    <a:lnTo>
                      <a:pt x="956" y="949"/>
                    </a:lnTo>
                    <a:lnTo>
                      <a:pt x="946" y="951"/>
                    </a:lnTo>
                    <a:lnTo>
                      <a:pt x="932" y="954"/>
                    </a:lnTo>
                    <a:lnTo>
                      <a:pt x="925" y="957"/>
                    </a:lnTo>
                    <a:lnTo>
                      <a:pt x="924" y="957"/>
                    </a:lnTo>
                    <a:lnTo>
                      <a:pt x="924" y="956"/>
                    </a:lnTo>
                    <a:lnTo>
                      <a:pt x="858" y="956"/>
                    </a:lnTo>
                    <a:lnTo>
                      <a:pt x="851" y="968"/>
                    </a:lnTo>
                    <a:lnTo>
                      <a:pt x="843" y="979"/>
                    </a:lnTo>
                    <a:lnTo>
                      <a:pt x="835" y="987"/>
                    </a:lnTo>
                    <a:lnTo>
                      <a:pt x="827" y="994"/>
                    </a:lnTo>
                    <a:lnTo>
                      <a:pt x="811" y="1006"/>
                    </a:lnTo>
                    <a:lnTo>
                      <a:pt x="803" y="1013"/>
                    </a:lnTo>
                    <a:lnTo>
                      <a:pt x="796" y="1023"/>
                    </a:lnTo>
                    <a:lnTo>
                      <a:pt x="792" y="1028"/>
                    </a:lnTo>
                    <a:lnTo>
                      <a:pt x="789" y="1034"/>
                    </a:lnTo>
                    <a:lnTo>
                      <a:pt x="784" y="1047"/>
                    </a:lnTo>
                    <a:lnTo>
                      <a:pt x="779" y="1058"/>
                    </a:lnTo>
                    <a:lnTo>
                      <a:pt x="775" y="1064"/>
                    </a:lnTo>
                    <a:lnTo>
                      <a:pt x="771" y="1070"/>
                    </a:lnTo>
                    <a:lnTo>
                      <a:pt x="765" y="1072"/>
                    </a:lnTo>
                    <a:lnTo>
                      <a:pt x="759" y="1073"/>
                    </a:lnTo>
                    <a:lnTo>
                      <a:pt x="744" y="1072"/>
                    </a:lnTo>
                    <a:lnTo>
                      <a:pt x="736" y="1072"/>
                    </a:lnTo>
                    <a:lnTo>
                      <a:pt x="728" y="1072"/>
                    </a:lnTo>
                    <a:lnTo>
                      <a:pt x="721" y="1074"/>
                    </a:lnTo>
                    <a:lnTo>
                      <a:pt x="715" y="1077"/>
                    </a:lnTo>
                    <a:lnTo>
                      <a:pt x="712" y="1080"/>
                    </a:lnTo>
                    <a:lnTo>
                      <a:pt x="710" y="1082"/>
                    </a:lnTo>
                    <a:lnTo>
                      <a:pt x="708" y="1086"/>
                    </a:lnTo>
                    <a:lnTo>
                      <a:pt x="707" y="1089"/>
                    </a:lnTo>
                    <a:lnTo>
                      <a:pt x="708" y="1096"/>
                    </a:lnTo>
                    <a:lnTo>
                      <a:pt x="710" y="1104"/>
                    </a:lnTo>
                    <a:lnTo>
                      <a:pt x="714" y="1119"/>
                    </a:lnTo>
                    <a:lnTo>
                      <a:pt x="715" y="1127"/>
                    </a:lnTo>
                    <a:lnTo>
                      <a:pt x="715" y="1135"/>
                    </a:lnTo>
                    <a:lnTo>
                      <a:pt x="712" y="1138"/>
                    </a:lnTo>
                    <a:lnTo>
                      <a:pt x="706" y="1141"/>
                    </a:lnTo>
                    <a:lnTo>
                      <a:pt x="691" y="1147"/>
                    </a:lnTo>
                    <a:lnTo>
                      <a:pt x="670" y="1155"/>
                    </a:lnTo>
                    <a:lnTo>
                      <a:pt x="666" y="1160"/>
                    </a:lnTo>
                    <a:lnTo>
                      <a:pt x="662" y="1164"/>
                    </a:lnTo>
                    <a:lnTo>
                      <a:pt x="655" y="1176"/>
                    </a:lnTo>
                    <a:lnTo>
                      <a:pt x="651" y="1187"/>
                    </a:lnTo>
                    <a:lnTo>
                      <a:pt x="646" y="1201"/>
                    </a:lnTo>
                    <a:lnTo>
                      <a:pt x="639" y="1227"/>
                    </a:lnTo>
                    <a:lnTo>
                      <a:pt x="636" y="1239"/>
                    </a:lnTo>
                    <a:lnTo>
                      <a:pt x="631" y="1251"/>
                    </a:lnTo>
                    <a:lnTo>
                      <a:pt x="628" y="1255"/>
                    </a:lnTo>
                    <a:lnTo>
                      <a:pt x="623" y="1259"/>
                    </a:lnTo>
                    <a:lnTo>
                      <a:pt x="615" y="1265"/>
                    </a:lnTo>
                    <a:lnTo>
                      <a:pt x="611" y="1269"/>
                    </a:lnTo>
                    <a:lnTo>
                      <a:pt x="608" y="1274"/>
                    </a:lnTo>
                    <a:lnTo>
                      <a:pt x="606" y="1279"/>
                    </a:lnTo>
                    <a:lnTo>
                      <a:pt x="605" y="1287"/>
                    </a:lnTo>
                    <a:lnTo>
                      <a:pt x="605" y="1293"/>
                    </a:lnTo>
                    <a:lnTo>
                      <a:pt x="606" y="1299"/>
                    </a:lnTo>
                    <a:lnTo>
                      <a:pt x="611" y="1309"/>
                    </a:lnTo>
                    <a:lnTo>
                      <a:pt x="615" y="1317"/>
                    </a:lnTo>
                    <a:lnTo>
                      <a:pt x="621" y="1324"/>
                    </a:lnTo>
                    <a:lnTo>
                      <a:pt x="628" y="1330"/>
                    </a:lnTo>
                    <a:lnTo>
                      <a:pt x="632" y="1337"/>
                    </a:lnTo>
                    <a:lnTo>
                      <a:pt x="636" y="1344"/>
                    </a:lnTo>
                    <a:lnTo>
                      <a:pt x="637" y="1348"/>
                    </a:lnTo>
                    <a:lnTo>
                      <a:pt x="638" y="1353"/>
                    </a:lnTo>
                    <a:lnTo>
                      <a:pt x="637" y="1359"/>
                    </a:lnTo>
                    <a:lnTo>
                      <a:pt x="634" y="1364"/>
                    </a:lnTo>
                    <a:lnTo>
                      <a:pt x="630" y="1369"/>
                    </a:lnTo>
                    <a:lnTo>
                      <a:pt x="624" y="1374"/>
                    </a:lnTo>
                    <a:lnTo>
                      <a:pt x="620" y="1377"/>
                    </a:lnTo>
                    <a:lnTo>
                      <a:pt x="616" y="1382"/>
                    </a:lnTo>
                    <a:lnTo>
                      <a:pt x="613" y="1387"/>
                    </a:lnTo>
                    <a:lnTo>
                      <a:pt x="612" y="1393"/>
                    </a:lnTo>
                    <a:lnTo>
                      <a:pt x="613" y="1396"/>
                    </a:lnTo>
                    <a:lnTo>
                      <a:pt x="614" y="1397"/>
                    </a:lnTo>
                    <a:lnTo>
                      <a:pt x="621" y="1401"/>
                    </a:lnTo>
                    <a:lnTo>
                      <a:pt x="640" y="1411"/>
                    </a:lnTo>
                    <a:lnTo>
                      <a:pt x="651" y="1416"/>
                    </a:lnTo>
                    <a:lnTo>
                      <a:pt x="660" y="1423"/>
                    </a:lnTo>
                    <a:lnTo>
                      <a:pt x="667" y="1429"/>
                    </a:lnTo>
                    <a:lnTo>
                      <a:pt x="669" y="1431"/>
                    </a:lnTo>
                    <a:lnTo>
                      <a:pt x="670" y="1435"/>
                    </a:lnTo>
                    <a:lnTo>
                      <a:pt x="673" y="1443"/>
                    </a:lnTo>
                    <a:lnTo>
                      <a:pt x="674" y="1452"/>
                    </a:lnTo>
                    <a:lnTo>
                      <a:pt x="676" y="1472"/>
                    </a:lnTo>
                    <a:lnTo>
                      <a:pt x="678" y="1480"/>
                    </a:lnTo>
                    <a:lnTo>
                      <a:pt x="681" y="1486"/>
                    </a:lnTo>
                    <a:lnTo>
                      <a:pt x="683" y="1489"/>
                    </a:lnTo>
                    <a:lnTo>
                      <a:pt x="687" y="1491"/>
                    </a:lnTo>
                    <a:lnTo>
                      <a:pt x="689" y="1492"/>
                    </a:lnTo>
                    <a:lnTo>
                      <a:pt x="693" y="1492"/>
                    </a:lnTo>
                    <a:lnTo>
                      <a:pt x="696" y="1492"/>
                    </a:lnTo>
                    <a:lnTo>
                      <a:pt x="698" y="1491"/>
                    </a:lnTo>
                    <a:lnTo>
                      <a:pt x="703" y="1488"/>
                    </a:lnTo>
                    <a:lnTo>
                      <a:pt x="706" y="1483"/>
                    </a:lnTo>
                    <a:lnTo>
                      <a:pt x="708" y="1482"/>
                    </a:lnTo>
                    <a:lnTo>
                      <a:pt x="712" y="1482"/>
                    </a:lnTo>
                    <a:lnTo>
                      <a:pt x="714" y="1483"/>
                    </a:lnTo>
                    <a:lnTo>
                      <a:pt x="716" y="1484"/>
                    </a:lnTo>
                    <a:lnTo>
                      <a:pt x="721" y="1491"/>
                    </a:lnTo>
                    <a:lnTo>
                      <a:pt x="727" y="1497"/>
                    </a:lnTo>
                    <a:lnTo>
                      <a:pt x="730" y="1499"/>
                    </a:lnTo>
                    <a:lnTo>
                      <a:pt x="734" y="1500"/>
                    </a:lnTo>
                    <a:lnTo>
                      <a:pt x="737" y="1499"/>
                    </a:lnTo>
                    <a:lnTo>
                      <a:pt x="742" y="1498"/>
                    </a:lnTo>
                    <a:lnTo>
                      <a:pt x="752" y="1493"/>
                    </a:lnTo>
                    <a:lnTo>
                      <a:pt x="764" y="1486"/>
                    </a:lnTo>
                    <a:lnTo>
                      <a:pt x="775" y="1477"/>
                    </a:lnTo>
                    <a:lnTo>
                      <a:pt x="786" y="1468"/>
                    </a:lnTo>
                    <a:lnTo>
                      <a:pt x="795" y="1458"/>
                    </a:lnTo>
                    <a:lnTo>
                      <a:pt x="800" y="1448"/>
                    </a:lnTo>
                    <a:lnTo>
                      <a:pt x="803" y="1445"/>
                    </a:lnTo>
                    <a:lnTo>
                      <a:pt x="803" y="1442"/>
                    </a:lnTo>
                    <a:lnTo>
                      <a:pt x="803" y="1415"/>
                    </a:lnTo>
                    <a:lnTo>
                      <a:pt x="804" y="1404"/>
                    </a:lnTo>
                    <a:lnTo>
                      <a:pt x="807" y="1391"/>
                    </a:lnTo>
                    <a:lnTo>
                      <a:pt x="811" y="1376"/>
                    </a:lnTo>
                    <a:lnTo>
                      <a:pt x="814" y="1361"/>
                    </a:lnTo>
                    <a:lnTo>
                      <a:pt x="820" y="1360"/>
                    </a:lnTo>
                    <a:lnTo>
                      <a:pt x="826" y="1359"/>
                    </a:lnTo>
                    <a:lnTo>
                      <a:pt x="830" y="1359"/>
                    </a:lnTo>
                    <a:lnTo>
                      <a:pt x="836" y="1361"/>
                    </a:lnTo>
                    <a:lnTo>
                      <a:pt x="836" y="1356"/>
                    </a:lnTo>
                    <a:lnTo>
                      <a:pt x="841" y="1358"/>
                    </a:lnTo>
                    <a:lnTo>
                      <a:pt x="844" y="1359"/>
                    </a:lnTo>
                    <a:lnTo>
                      <a:pt x="849" y="1363"/>
                    </a:lnTo>
                    <a:lnTo>
                      <a:pt x="852" y="1369"/>
                    </a:lnTo>
                    <a:lnTo>
                      <a:pt x="856" y="1375"/>
                    </a:lnTo>
                    <a:lnTo>
                      <a:pt x="861" y="1387"/>
                    </a:lnTo>
                    <a:lnTo>
                      <a:pt x="865" y="1391"/>
                    </a:lnTo>
                    <a:lnTo>
                      <a:pt x="870" y="1393"/>
                    </a:lnTo>
                    <a:lnTo>
                      <a:pt x="889" y="1399"/>
                    </a:lnTo>
                    <a:lnTo>
                      <a:pt x="906" y="1402"/>
                    </a:lnTo>
                    <a:lnTo>
                      <a:pt x="921" y="1404"/>
                    </a:lnTo>
                    <a:lnTo>
                      <a:pt x="934" y="1405"/>
                    </a:lnTo>
                    <a:lnTo>
                      <a:pt x="947" y="1405"/>
                    </a:lnTo>
                    <a:lnTo>
                      <a:pt x="960" y="1407"/>
                    </a:lnTo>
                    <a:lnTo>
                      <a:pt x="974" y="1409"/>
                    </a:lnTo>
                    <a:lnTo>
                      <a:pt x="990" y="1415"/>
                    </a:lnTo>
                    <a:lnTo>
                      <a:pt x="996" y="1419"/>
                    </a:lnTo>
                    <a:lnTo>
                      <a:pt x="1000" y="1423"/>
                    </a:lnTo>
                    <a:lnTo>
                      <a:pt x="1008" y="1431"/>
                    </a:lnTo>
                    <a:lnTo>
                      <a:pt x="1011" y="1435"/>
                    </a:lnTo>
                    <a:lnTo>
                      <a:pt x="1015" y="1438"/>
                    </a:lnTo>
                    <a:lnTo>
                      <a:pt x="1018" y="1440"/>
                    </a:lnTo>
                    <a:lnTo>
                      <a:pt x="1024" y="1442"/>
                    </a:lnTo>
                    <a:lnTo>
                      <a:pt x="1031" y="1440"/>
                    </a:lnTo>
                    <a:lnTo>
                      <a:pt x="1039" y="1439"/>
                    </a:lnTo>
                    <a:lnTo>
                      <a:pt x="1053" y="1436"/>
                    </a:lnTo>
                    <a:lnTo>
                      <a:pt x="1065" y="1430"/>
                    </a:lnTo>
                    <a:lnTo>
                      <a:pt x="1077" y="1423"/>
                    </a:lnTo>
                    <a:lnTo>
                      <a:pt x="1088" y="1416"/>
                    </a:lnTo>
                    <a:lnTo>
                      <a:pt x="1100" y="1411"/>
                    </a:lnTo>
                    <a:lnTo>
                      <a:pt x="1110" y="1406"/>
                    </a:lnTo>
                    <a:lnTo>
                      <a:pt x="1115" y="1405"/>
                    </a:lnTo>
                    <a:lnTo>
                      <a:pt x="1119" y="1405"/>
                    </a:lnTo>
                    <a:lnTo>
                      <a:pt x="1127" y="1406"/>
                    </a:lnTo>
                    <a:lnTo>
                      <a:pt x="1133" y="1407"/>
                    </a:lnTo>
                    <a:lnTo>
                      <a:pt x="1139" y="1409"/>
                    </a:lnTo>
                    <a:lnTo>
                      <a:pt x="1144" y="1413"/>
                    </a:lnTo>
                    <a:lnTo>
                      <a:pt x="1147" y="1417"/>
                    </a:lnTo>
                    <a:lnTo>
                      <a:pt x="1149" y="1422"/>
                    </a:lnTo>
                    <a:lnTo>
                      <a:pt x="1154" y="1432"/>
                    </a:lnTo>
                    <a:lnTo>
                      <a:pt x="1156" y="1443"/>
                    </a:lnTo>
                    <a:lnTo>
                      <a:pt x="1160" y="1451"/>
                    </a:lnTo>
                    <a:lnTo>
                      <a:pt x="1162" y="1454"/>
                    </a:lnTo>
                    <a:lnTo>
                      <a:pt x="1164" y="1457"/>
                    </a:lnTo>
                    <a:lnTo>
                      <a:pt x="1167" y="1459"/>
                    </a:lnTo>
                    <a:lnTo>
                      <a:pt x="1171" y="1460"/>
                    </a:lnTo>
                    <a:lnTo>
                      <a:pt x="1173" y="1459"/>
                    </a:lnTo>
                    <a:lnTo>
                      <a:pt x="1177" y="1458"/>
                    </a:lnTo>
                    <a:lnTo>
                      <a:pt x="1184" y="1454"/>
                    </a:lnTo>
                    <a:lnTo>
                      <a:pt x="1191" y="1450"/>
                    </a:lnTo>
                    <a:lnTo>
                      <a:pt x="1193" y="1448"/>
                    </a:lnTo>
                    <a:lnTo>
                      <a:pt x="1196" y="1448"/>
                    </a:lnTo>
                    <a:lnTo>
                      <a:pt x="1200" y="1459"/>
                    </a:lnTo>
                    <a:lnTo>
                      <a:pt x="1205" y="1467"/>
                    </a:lnTo>
                    <a:lnTo>
                      <a:pt x="1208" y="1470"/>
                    </a:lnTo>
                    <a:lnTo>
                      <a:pt x="1211" y="1473"/>
                    </a:lnTo>
                    <a:lnTo>
                      <a:pt x="1215" y="1474"/>
                    </a:lnTo>
                    <a:lnTo>
                      <a:pt x="1218" y="1474"/>
                    </a:lnTo>
                    <a:lnTo>
                      <a:pt x="1221" y="1474"/>
                    </a:lnTo>
                    <a:lnTo>
                      <a:pt x="1223" y="1473"/>
                    </a:lnTo>
                    <a:lnTo>
                      <a:pt x="1228" y="1468"/>
                    </a:lnTo>
                    <a:lnTo>
                      <a:pt x="1232" y="1465"/>
                    </a:lnTo>
                    <a:lnTo>
                      <a:pt x="1234" y="1463"/>
                    </a:lnTo>
                    <a:lnTo>
                      <a:pt x="1237" y="1463"/>
                    </a:lnTo>
                    <a:lnTo>
                      <a:pt x="1244" y="1465"/>
                    </a:lnTo>
                    <a:lnTo>
                      <a:pt x="1251" y="1468"/>
                    </a:lnTo>
                    <a:lnTo>
                      <a:pt x="1264" y="1477"/>
                    </a:lnTo>
                    <a:lnTo>
                      <a:pt x="1271" y="1483"/>
                    </a:lnTo>
                    <a:lnTo>
                      <a:pt x="1280" y="1488"/>
                    </a:lnTo>
                    <a:lnTo>
                      <a:pt x="1290" y="1491"/>
                    </a:lnTo>
                    <a:lnTo>
                      <a:pt x="1300" y="1492"/>
                    </a:lnTo>
                    <a:lnTo>
                      <a:pt x="1304" y="1500"/>
                    </a:lnTo>
                    <a:lnTo>
                      <a:pt x="1304" y="1507"/>
                    </a:lnTo>
                    <a:lnTo>
                      <a:pt x="1306" y="1513"/>
                    </a:lnTo>
                    <a:lnTo>
                      <a:pt x="1309" y="1518"/>
                    </a:lnTo>
                    <a:lnTo>
                      <a:pt x="1312" y="1518"/>
                    </a:lnTo>
                    <a:lnTo>
                      <a:pt x="1314" y="1519"/>
                    </a:lnTo>
                    <a:lnTo>
                      <a:pt x="1321" y="1518"/>
                    </a:lnTo>
                    <a:lnTo>
                      <a:pt x="1327" y="1515"/>
                    </a:lnTo>
                    <a:lnTo>
                      <a:pt x="1331" y="1513"/>
                    </a:lnTo>
                    <a:lnTo>
                      <a:pt x="1336" y="1510"/>
                    </a:lnTo>
                    <a:lnTo>
                      <a:pt x="1344" y="1503"/>
                    </a:lnTo>
                    <a:lnTo>
                      <a:pt x="1348" y="1500"/>
                    </a:lnTo>
                    <a:lnTo>
                      <a:pt x="1354" y="1500"/>
                    </a:lnTo>
                    <a:lnTo>
                      <a:pt x="1359" y="1500"/>
                    </a:lnTo>
                    <a:lnTo>
                      <a:pt x="1362" y="1501"/>
                    </a:lnTo>
                    <a:lnTo>
                      <a:pt x="1366" y="1504"/>
                    </a:lnTo>
                    <a:lnTo>
                      <a:pt x="1368" y="1507"/>
                    </a:lnTo>
                    <a:lnTo>
                      <a:pt x="1370" y="1514"/>
                    </a:lnTo>
                    <a:lnTo>
                      <a:pt x="1371" y="1522"/>
                    </a:lnTo>
                    <a:lnTo>
                      <a:pt x="1371" y="1542"/>
                    </a:lnTo>
                    <a:lnTo>
                      <a:pt x="1373" y="1551"/>
                    </a:lnTo>
                    <a:lnTo>
                      <a:pt x="1373" y="1559"/>
                    </a:lnTo>
                    <a:lnTo>
                      <a:pt x="1374" y="1566"/>
                    </a:lnTo>
                    <a:lnTo>
                      <a:pt x="1376" y="1571"/>
                    </a:lnTo>
                    <a:lnTo>
                      <a:pt x="1378" y="1573"/>
                    </a:lnTo>
                    <a:lnTo>
                      <a:pt x="1383" y="1574"/>
                    </a:lnTo>
                    <a:lnTo>
                      <a:pt x="1388" y="1575"/>
                    </a:lnTo>
                    <a:lnTo>
                      <a:pt x="1393" y="1574"/>
                    </a:lnTo>
                    <a:lnTo>
                      <a:pt x="1406" y="1574"/>
                    </a:lnTo>
                    <a:lnTo>
                      <a:pt x="1412" y="1574"/>
                    </a:lnTo>
                    <a:lnTo>
                      <a:pt x="1416" y="1575"/>
                    </a:lnTo>
                    <a:lnTo>
                      <a:pt x="1420" y="1577"/>
                    </a:lnTo>
                    <a:lnTo>
                      <a:pt x="1424" y="1580"/>
                    </a:lnTo>
                    <a:lnTo>
                      <a:pt x="1431" y="1587"/>
                    </a:lnTo>
                    <a:lnTo>
                      <a:pt x="1437" y="1594"/>
                    </a:lnTo>
                    <a:lnTo>
                      <a:pt x="1444" y="1602"/>
                    </a:lnTo>
                    <a:lnTo>
                      <a:pt x="1450" y="1607"/>
                    </a:lnTo>
                    <a:lnTo>
                      <a:pt x="1454" y="1611"/>
                    </a:lnTo>
                    <a:lnTo>
                      <a:pt x="1459" y="1612"/>
                    </a:lnTo>
                    <a:lnTo>
                      <a:pt x="1464" y="1614"/>
                    </a:lnTo>
                    <a:lnTo>
                      <a:pt x="1468" y="1614"/>
                    </a:lnTo>
                    <a:lnTo>
                      <a:pt x="1469" y="1613"/>
                    </a:lnTo>
                    <a:lnTo>
                      <a:pt x="1472" y="1612"/>
                    </a:lnTo>
                    <a:lnTo>
                      <a:pt x="1474" y="1607"/>
                    </a:lnTo>
                    <a:lnTo>
                      <a:pt x="1478" y="1602"/>
                    </a:lnTo>
                    <a:lnTo>
                      <a:pt x="1481" y="1600"/>
                    </a:lnTo>
                    <a:lnTo>
                      <a:pt x="1483" y="1599"/>
                    </a:lnTo>
                    <a:lnTo>
                      <a:pt x="1489" y="1600"/>
                    </a:lnTo>
                    <a:lnTo>
                      <a:pt x="1493" y="1602"/>
                    </a:lnTo>
                    <a:lnTo>
                      <a:pt x="1498" y="1603"/>
                    </a:lnTo>
                    <a:lnTo>
                      <a:pt x="1503" y="1605"/>
                    </a:lnTo>
                    <a:lnTo>
                      <a:pt x="1510" y="1612"/>
                    </a:lnTo>
                    <a:lnTo>
                      <a:pt x="1515" y="1621"/>
                    </a:lnTo>
                    <a:lnTo>
                      <a:pt x="1520" y="1632"/>
                    </a:lnTo>
                    <a:lnTo>
                      <a:pt x="1523" y="1644"/>
                    </a:lnTo>
                    <a:lnTo>
                      <a:pt x="1529" y="1670"/>
                    </a:lnTo>
                    <a:lnTo>
                      <a:pt x="1536" y="1695"/>
                    </a:lnTo>
                    <a:lnTo>
                      <a:pt x="1539" y="1706"/>
                    </a:lnTo>
                    <a:lnTo>
                      <a:pt x="1544" y="1717"/>
                    </a:lnTo>
                    <a:lnTo>
                      <a:pt x="1551" y="1726"/>
                    </a:lnTo>
                    <a:lnTo>
                      <a:pt x="1554" y="1729"/>
                    </a:lnTo>
                    <a:lnTo>
                      <a:pt x="1558" y="1733"/>
                    </a:lnTo>
                    <a:lnTo>
                      <a:pt x="1562" y="1735"/>
                    </a:lnTo>
                    <a:lnTo>
                      <a:pt x="1567" y="1737"/>
                    </a:lnTo>
                    <a:lnTo>
                      <a:pt x="1573" y="1739"/>
                    </a:lnTo>
                    <a:lnTo>
                      <a:pt x="1579" y="1739"/>
                    </a:lnTo>
                    <a:lnTo>
                      <a:pt x="1589" y="1737"/>
                    </a:lnTo>
                    <a:lnTo>
                      <a:pt x="1597" y="1735"/>
                    </a:lnTo>
                    <a:lnTo>
                      <a:pt x="1604" y="1732"/>
                    </a:lnTo>
                    <a:lnTo>
                      <a:pt x="1610" y="1728"/>
                    </a:lnTo>
                    <a:lnTo>
                      <a:pt x="1615" y="1724"/>
                    </a:lnTo>
                    <a:lnTo>
                      <a:pt x="1621" y="1720"/>
                    </a:lnTo>
                    <a:lnTo>
                      <a:pt x="1629" y="1718"/>
                    </a:lnTo>
                    <a:lnTo>
                      <a:pt x="1637" y="1717"/>
                    </a:lnTo>
                    <a:lnTo>
                      <a:pt x="1644" y="1718"/>
                    </a:lnTo>
                    <a:lnTo>
                      <a:pt x="1651" y="1720"/>
                    </a:lnTo>
                    <a:lnTo>
                      <a:pt x="1664" y="1726"/>
                    </a:lnTo>
                    <a:lnTo>
                      <a:pt x="1675" y="1733"/>
                    </a:lnTo>
                    <a:lnTo>
                      <a:pt x="1682" y="1735"/>
                    </a:lnTo>
                    <a:lnTo>
                      <a:pt x="1689" y="1735"/>
                    </a:lnTo>
                    <a:lnTo>
                      <a:pt x="1694" y="1734"/>
                    </a:lnTo>
                    <a:lnTo>
                      <a:pt x="1697" y="1732"/>
                    </a:lnTo>
                    <a:lnTo>
                      <a:pt x="1701" y="1728"/>
                    </a:lnTo>
                    <a:lnTo>
                      <a:pt x="1703" y="1724"/>
                    </a:lnTo>
                    <a:lnTo>
                      <a:pt x="1708" y="1713"/>
                    </a:lnTo>
                    <a:lnTo>
                      <a:pt x="1711" y="1710"/>
                    </a:lnTo>
                    <a:lnTo>
                      <a:pt x="1714" y="1706"/>
                    </a:lnTo>
                    <a:lnTo>
                      <a:pt x="1719" y="1711"/>
                    </a:lnTo>
                    <a:lnTo>
                      <a:pt x="1722" y="1717"/>
                    </a:lnTo>
                    <a:lnTo>
                      <a:pt x="1724" y="1722"/>
                    </a:lnTo>
                    <a:lnTo>
                      <a:pt x="1725" y="1728"/>
                    </a:lnTo>
                    <a:lnTo>
                      <a:pt x="1727" y="1739"/>
                    </a:lnTo>
                    <a:lnTo>
                      <a:pt x="1729" y="1744"/>
                    </a:lnTo>
                    <a:lnTo>
                      <a:pt x="1733" y="1750"/>
                    </a:lnTo>
                    <a:lnTo>
                      <a:pt x="1747" y="1766"/>
                    </a:lnTo>
                    <a:lnTo>
                      <a:pt x="1760" y="1780"/>
                    </a:lnTo>
                    <a:lnTo>
                      <a:pt x="1775" y="1792"/>
                    </a:lnTo>
                    <a:lnTo>
                      <a:pt x="1790" y="1802"/>
                    </a:lnTo>
                    <a:lnTo>
                      <a:pt x="1820" y="1824"/>
                    </a:lnTo>
                    <a:lnTo>
                      <a:pt x="1835" y="1835"/>
                    </a:lnTo>
                    <a:lnTo>
                      <a:pt x="1850" y="1849"/>
                    </a:lnTo>
                    <a:lnTo>
                      <a:pt x="1854" y="1856"/>
                    </a:lnTo>
                    <a:lnTo>
                      <a:pt x="1858" y="1862"/>
                    </a:lnTo>
                    <a:lnTo>
                      <a:pt x="1863" y="1868"/>
                    </a:lnTo>
                    <a:lnTo>
                      <a:pt x="1869" y="1873"/>
                    </a:lnTo>
                    <a:lnTo>
                      <a:pt x="1882" y="1885"/>
                    </a:lnTo>
                    <a:lnTo>
                      <a:pt x="1899" y="1893"/>
                    </a:lnTo>
                    <a:lnTo>
                      <a:pt x="1916" y="1901"/>
                    </a:lnTo>
                    <a:lnTo>
                      <a:pt x="1924" y="1903"/>
                    </a:lnTo>
                    <a:lnTo>
                      <a:pt x="1933" y="1905"/>
                    </a:lnTo>
                    <a:lnTo>
                      <a:pt x="1942" y="1907"/>
                    </a:lnTo>
                    <a:lnTo>
                      <a:pt x="1952" y="1907"/>
                    </a:lnTo>
                    <a:lnTo>
                      <a:pt x="1960" y="1905"/>
                    </a:lnTo>
                    <a:lnTo>
                      <a:pt x="1968" y="1904"/>
                    </a:lnTo>
                    <a:lnTo>
                      <a:pt x="1981" y="1900"/>
                    </a:lnTo>
                    <a:lnTo>
                      <a:pt x="1994" y="1894"/>
                    </a:lnTo>
                    <a:lnTo>
                      <a:pt x="2007" y="1886"/>
                    </a:lnTo>
                    <a:lnTo>
                      <a:pt x="2018" y="1877"/>
                    </a:lnTo>
                    <a:lnTo>
                      <a:pt x="2030" y="1866"/>
                    </a:lnTo>
                    <a:lnTo>
                      <a:pt x="2040" y="1856"/>
                    </a:lnTo>
                    <a:lnTo>
                      <a:pt x="2062" y="1831"/>
                    </a:lnTo>
                    <a:lnTo>
                      <a:pt x="2101" y="1781"/>
                    </a:lnTo>
                    <a:lnTo>
                      <a:pt x="2121" y="1758"/>
                    </a:lnTo>
                    <a:lnTo>
                      <a:pt x="2131" y="1748"/>
                    </a:lnTo>
                    <a:lnTo>
                      <a:pt x="2141" y="1739"/>
                    </a:lnTo>
                    <a:lnTo>
                      <a:pt x="2143" y="1742"/>
                    </a:lnTo>
                    <a:lnTo>
                      <a:pt x="2145" y="1745"/>
                    </a:lnTo>
                    <a:lnTo>
                      <a:pt x="2148" y="1747"/>
                    </a:lnTo>
                    <a:lnTo>
                      <a:pt x="2151" y="1748"/>
                    </a:lnTo>
                    <a:lnTo>
                      <a:pt x="2159" y="1748"/>
                    </a:lnTo>
                    <a:lnTo>
                      <a:pt x="2167" y="1745"/>
                    </a:lnTo>
                    <a:lnTo>
                      <a:pt x="2176" y="1744"/>
                    </a:lnTo>
                    <a:lnTo>
                      <a:pt x="2184" y="1744"/>
                    </a:lnTo>
                    <a:lnTo>
                      <a:pt x="2188" y="1744"/>
                    </a:lnTo>
                    <a:lnTo>
                      <a:pt x="2191" y="1745"/>
                    </a:lnTo>
                    <a:lnTo>
                      <a:pt x="2193" y="1747"/>
                    </a:lnTo>
                    <a:lnTo>
                      <a:pt x="2196" y="1750"/>
                    </a:lnTo>
                    <a:lnTo>
                      <a:pt x="2201" y="1758"/>
                    </a:lnTo>
                    <a:lnTo>
                      <a:pt x="2204" y="1766"/>
                    </a:lnTo>
                    <a:lnTo>
                      <a:pt x="2205" y="1775"/>
                    </a:lnTo>
                    <a:lnTo>
                      <a:pt x="2206" y="1783"/>
                    </a:lnTo>
                    <a:lnTo>
                      <a:pt x="2206" y="1800"/>
                    </a:lnTo>
                    <a:lnTo>
                      <a:pt x="2207" y="1806"/>
                    </a:lnTo>
                    <a:lnTo>
                      <a:pt x="2208" y="1813"/>
                    </a:lnTo>
                    <a:lnTo>
                      <a:pt x="2200" y="1825"/>
                    </a:lnTo>
                    <a:lnTo>
                      <a:pt x="2194" y="1838"/>
                    </a:lnTo>
                    <a:lnTo>
                      <a:pt x="2189" y="1853"/>
                    </a:lnTo>
                    <a:lnTo>
                      <a:pt x="2184" y="1866"/>
                    </a:lnTo>
                    <a:lnTo>
                      <a:pt x="2176" y="1895"/>
                    </a:lnTo>
                    <a:lnTo>
                      <a:pt x="2171" y="1908"/>
                    </a:lnTo>
                    <a:lnTo>
                      <a:pt x="2167" y="1919"/>
                    </a:lnTo>
                    <a:lnTo>
                      <a:pt x="2163" y="1924"/>
                    </a:lnTo>
                    <a:lnTo>
                      <a:pt x="2160" y="1927"/>
                    </a:lnTo>
                    <a:lnTo>
                      <a:pt x="2151" y="1934"/>
                    </a:lnTo>
                    <a:lnTo>
                      <a:pt x="2147" y="1938"/>
                    </a:lnTo>
                    <a:lnTo>
                      <a:pt x="2144" y="1942"/>
                    </a:lnTo>
                    <a:lnTo>
                      <a:pt x="2141" y="1948"/>
                    </a:lnTo>
                    <a:lnTo>
                      <a:pt x="2141" y="1956"/>
                    </a:lnTo>
                    <a:lnTo>
                      <a:pt x="2141" y="1961"/>
                    </a:lnTo>
                    <a:lnTo>
                      <a:pt x="2144" y="1965"/>
                    </a:lnTo>
                    <a:lnTo>
                      <a:pt x="2147" y="1969"/>
                    </a:lnTo>
                    <a:lnTo>
                      <a:pt x="2151" y="1971"/>
                    </a:lnTo>
                    <a:lnTo>
                      <a:pt x="2160" y="1975"/>
                    </a:lnTo>
                    <a:lnTo>
                      <a:pt x="2167" y="1978"/>
                    </a:lnTo>
                    <a:lnTo>
                      <a:pt x="2148" y="2022"/>
                    </a:lnTo>
                    <a:lnTo>
                      <a:pt x="2152" y="2024"/>
                    </a:lnTo>
                    <a:lnTo>
                      <a:pt x="2154" y="2028"/>
                    </a:lnTo>
                    <a:lnTo>
                      <a:pt x="2158" y="2034"/>
                    </a:lnTo>
                    <a:lnTo>
                      <a:pt x="2161" y="2044"/>
                    </a:lnTo>
                    <a:lnTo>
                      <a:pt x="2163" y="2052"/>
                    </a:lnTo>
                    <a:lnTo>
                      <a:pt x="2167" y="2060"/>
                    </a:lnTo>
                    <a:lnTo>
                      <a:pt x="2171" y="2067"/>
                    </a:lnTo>
                    <a:lnTo>
                      <a:pt x="2174" y="2070"/>
                    </a:lnTo>
                    <a:lnTo>
                      <a:pt x="2176" y="2072"/>
                    </a:lnTo>
                    <a:lnTo>
                      <a:pt x="2181" y="2074"/>
                    </a:lnTo>
                    <a:lnTo>
                      <a:pt x="2184" y="2074"/>
                    </a:lnTo>
                    <a:lnTo>
                      <a:pt x="2189" y="2074"/>
                    </a:lnTo>
                    <a:lnTo>
                      <a:pt x="2192" y="2071"/>
                    </a:lnTo>
                    <a:lnTo>
                      <a:pt x="2199" y="2067"/>
                    </a:lnTo>
                    <a:lnTo>
                      <a:pt x="2206" y="2060"/>
                    </a:lnTo>
                    <a:lnTo>
                      <a:pt x="2213" y="2052"/>
                    </a:lnTo>
                    <a:lnTo>
                      <a:pt x="2220" y="2044"/>
                    </a:lnTo>
                    <a:lnTo>
                      <a:pt x="2228" y="2037"/>
                    </a:lnTo>
                    <a:lnTo>
                      <a:pt x="2234" y="2033"/>
                    </a:lnTo>
                    <a:lnTo>
                      <a:pt x="2238" y="2031"/>
                    </a:lnTo>
                    <a:lnTo>
                      <a:pt x="2245" y="2030"/>
                    </a:lnTo>
                    <a:lnTo>
                      <a:pt x="2251" y="2030"/>
                    </a:lnTo>
                    <a:lnTo>
                      <a:pt x="2261" y="2031"/>
                    </a:lnTo>
                    <a:lnTo>
                      <a:pt x="2272" y="2033"/>
                    </a:lnTo>
                    <a:lnTo>
                      <a:pt x="2283" y="2036"/>
                    </a:lnTo>
                    <a:lnTo>
                      <a:pt x="2296" y="2037"/>
                    </a:lnTo>
                    <a:lnTo>
                      <a:pt x="2301" y="2037"/>
                    </a:lnTo>
                    <a:lnTo>
                      <a:pt x="2306" y="2036"/>
                    </a:lnTo>
                    <a:lnTo>
                      <a:pt x="2315" y="2032"/>
                    </a:lnTo>
                    <a:lnTo>
                      <a:pt x="2322" y="2029"/>
                    </a:lnTo>
                    <a:lnTo>
                      <a:pt x="2331" y="2025"/>
                    </a:lnTo>
                    <a:lnTo>
                      <a:pt x="2333" y="2037"/>
                    </a:lnTo>
                    <a:lnTo>
                      <a:pt x="2334" y="2042"/>
                    </a:lnTo>
                    <a:lnTo>
                      <a:pt x="2336" y="2047"/>
                    </a:lnTo>
                    <a:lnTo>
                      <a:pt x="2338" y="2052"/>
                    </a:lnTo>
                    <a:lnTo>
                      <a:pt x="2342" y="2056"/>
                    </a:lnTo>
                    <a:lnTo>
                      <a:pt x="2345" y="2059"/>
                    </a:lnTo>
                    <a:lnTo>
                      <a:pt x="2351" y="2059"/>
                    </a:lnTo>
                    <a:lnTo>
                      <a:pt x="2357" y="2057"/>
                    </a:lnTo>
                    <a:lnTo>
                      <a:pt x="2362" y="2055"/>
                    </a:lnTo>
                    <a:lnTo>
                      <a:pt x="2368" y="2052"/>
                    </a:lnTo>
                    <a:lnTo>
                      <a:pt x="2373" y="2048"/>
                    </a:lnTo>
                    <a:lnTo>
                      <a:pt x="2379" y="2044"/>
                    </a:lnTo>
                    <a:lnTo>
                      <a:pt x="2384" y="2040"/>
                    </a:lnTo>
                    <a:lnTo>
                      <a:pt x="2390" y="2038"/>
                    </a:lnTo>
                    <a:lnTo>
                      <a:pt x="2398" y="2037"/>
                    </a:lnTo>
                    <a:lnTo>
                      <a:pt x="2410" y="2037"/>
                    </a:lnTo>
                    <a:lnTo>
                      <a:pt x="2415" y="2036"/>
                    </a:lnTo>
                    <a:lnTo>
                      <a:pt x="2422" y="2033"/>
                    </a:lnTo>
                    <a:lnTo>
                      <a:pt x="2426" y="2031"/>
                    </a:lnTo>
                    <a:lnTo>
                      <a:pt x="2429" y="2028"/>
                    </a:lnTo>
                    <a:lnTo>
                      <a:pt x="2430" y="2023"/>
                    </a:lnTo>
                    <a:lnTo>
                      <a:pt x="2432" y="2018"/>
                    </a:lnTo>
                    <a:lnTo>
                      <a:pt x="2430" y="2002"/>
                    </a:lnTo>
                    <a:lnTo>
                      <a:pt x="2428" y="1990"/>
                    </a:lnTo>
                    <a:lnTo>
                      <a:pt x="2425" y="1977"/>
                    </a:lnTo>
                    <a:lnTo>
                      <a:pt x="2425" y="1963"/>
                    </a:lnTo>
                    <a:lnTo>
                      <a:pt x="2425" y="1961"/>
                    </a:lnTo>
                    <a:lnTo>
                      <a:pt x="2427" y="1960"/>
                    </a:lnTo>
                    <a:lnTo>
                      <a:pt x="2434" y="1961"/>
                    </a:lnTo>
                    <a:lnTo>
                      <a:pt x="2442" y="1962"/>
                    </a:lnTo>
                    <a:lnTo>
                      <a:pt x="2449" y="1963"/>
                    </a:lnTo>
                    <a:lnTo>
                      <a:pt x="2468" y="1963"/>
                    </a:lnTo>
                    <a:lnTo>
                      <a:pt x="2480" y="1962"/>
                    </a:lnTo>
                    <a:lnTo>
                      <a:pt x="2493" y="1962"/>
                    </a:lnTo>
                    <a:lnTo>
                      <a:pt x="2504" y="1961"/>
                    </a:lnTo>
                    <a:lnTo>
                      <a:pt x="2516" y="1961"/>
                    </a:lnTo>
                    <a:lnTo>
                      <a:pt x="2521" y="1962"/>
                    </a:lnTo>
                    <a:lnTo>
                      <a:pt x="2526" y="1964"/>
                    </a:lnTo>
                    <a:lnTo>
                      <a:pt x="2531" y="1966"/>
                    </a:lnTo>
                    <a:lnTo>
                      <a:pt x="2534" y="1969"/>
                    </a:lnTo>
                    <a:lnTo>
                      <a:pt x="2537" y="1973"/>
                    </a:lnTo>
                    <a:lnTo>
                      <a:pt x="2540" y="1978"/>
                    </a:lnTo>
                    <a:lnTo>
                      <a:pt x="2541" y="1985"/>
                    </a:lnTo>
                    <a:lnTo>
                      <a:pt x="2542" y="1992"/>
                    </a:lnTo>
                    <a:lnTo>
                      <a:pt x="2542" y="2000"/>
                    </a:lnTo>
                    <a:lnTo>
                      <a:pt x="2542" y="2008"/>
                    </a:lnTo>
                    <a:lnTo>
                      <a:pt x="2544" y="2015"/>
                    </a:lnTo>
                    <a:lnTo>
                      <a:pt x="2547" y="2017"/>
                    </a:lnTo>
                    <a:lnTo>
                      <a:pt x="2549" y="2018"/>
                    </a:lnTo>
                    <a:lnTo>
                      <a:pt x="2564" y="2018"/>
                    </a:lnTo>
                    <a:lnTo>
                      <a:pt x="2569" y="2018"/>
                    </a:lnTo>
                    <a:lnTo>
                      <a:pt x="2572" y="2021"/>
                    </a:lnTo>
                    <a:lnTo>
                      <a:pt x="2575" y="2022"/>
                    </a:lnTo>
                    <a:lnTo>
                      <a:pt x="2580" y="2024"/>
                    </a:lnTo>
                    <a:lnTo>
                      <a:pt x="2586" y="2031"/>
                    </a:lnTo>
                    <a:lnTo>
                      <a:pt x="2593" y="2039"/>
                    </a:lnTo>
                    <a:lnTo>
                      <a:pt x="2600" y="2046"/>
                    </a:lnTo>
                    <a:lnTo>
                      <a:pt x="2608" y="2053"/>
                    </a:lnTo>
                    <a:lnTo>
                      <a:pt x="2612" y="2055"/>
                    </a:lnTo>
                    <a:lnTo>
                      <a:pt x="2617" y="2057"/>
                    </a:lnTo>
                    <a:lnTo>
                      <a:pt x="2623" y="2059"/>
                    </a:lnTo>
                    <a:lnTo>
                      <a:pt x="2630" y="2059"/>
                    </a:lnTo>
                    <a:lnTo>
                      <a:pt x="2729" y="2059"/>
                    </a:lnTo>
                    <a:lnTo>
                      <a:pt x="2737" y="2059"/>
                    </a:lnTo>
                    <a:lnTo>
                      <a:pt x="2742" y="2056"/>
                    </a:lnTo>
                    <a:lnTo>
                      <a:pt x="2748" y="2054"/>
                    </a:lnTo>
                    <a:lnTo>
                      <a:pt x="2753" y="2052"/>
                    </a:lnTo>
                    <a:lnTo>
                      <a:pt x="2762" y="2046"/>
                    </a:lnTo>
                    <a:lnTo>
                      <a:pt x="2767" y="2045"/>
                    </a:lnTo>
                    <a:lnTo>
                      <a:pt x="2772" y="2044"/>
                    </a:lnTo>
                    <a:lnTo>
                      <a:pt x="2786" y="2045"/>
                    </a:lnTo>
                    <a:lnTo>
                      <a:pt x="2799" y="2047"/>
                    </a:lnTo>
                    <a:lnTo>
                      <a:pt x="2810" y="2052"/>
                    </a:lnTo>
                    <a:lnTo>
                      <a:pt x="2821" y="2056"/>
                    </a:lnTo>
                    <a:lnTo>
                      <a:pt x="2842" y="2068"/>
                    </a:lnTo>
                    <a:lnTo>
                      <a:pt x="2863" y="2082"/>
                    </a:lnTo>
                    <a:lnTo>
                      <a:pt x="2874" y="2087"/>
                    </a:lnTo>
                    <a:lnTo>
                      <a:pt x="2885" y="2093"/>
                    </a:lnTo>
                    <a:lnTo>
                      <a:pt x="2898" y="2098"/>
                    </a:lnTo>
                    <a:lnTo>
                      <a:pt x="2910" y="2101"/>
                    </a:lnTo>
                    <a:lnTo>
                      <a:pt x="2924" y="2103"/>
                    </a:lnTo>
                    <a:lnTo>
                      <a:pt x="2940" y="2103"/>
                    </a:lnTo>
                    <a:lnTo>
                      <a:pt x="2956" y="2102"/>
                    </a:lnTo>
                    <a:lnTo>
                      <a:pt x="2975" y="2099"/>
                    </a:lnTo>
                    <a:lnTo>
                      <a:pt x="2993" y="2055"/>
                    </a:lnTo>
                    <a:lnTo>
                      <a:pt x="2994" y="2047"/>
                    </a:lnTo>
                    <a:lnTo>
                      <a:pt x="2998" y="2039"/>
                    </a:lnTo>
                    <a:lnTo>
                      <a:pt x="3002" y="2031"/>
                    </a:lnTo>
                    <a:lnTo>
                      <a:pt x="3007" y="2024"/>
                    </a:lnTo>
                    <a:lnTo>
                      <a:pt x="3019" y="2010"/>
                    </a:lnTo>
                    <a:lnTo>
                      <a:pt x="3023" y="2003"/>
                    </a:lnTo>
                    <a:lnTo>
                      <a:pt x="3027" y="1996"/>
                    </a:lnTo>
                    <a:lnTo>
                      <a:pt x="3034" y="1975"/>
                    </a:lnTo>
                    <a:lnTo>
                      <a:pt x="3039" y="1953"/>
                    </a:lnTo>
                    <a:lnTo>
                      <a:pt x="3049" y="1914"/>
                    </a:lnTo>
                    <a:lnTo>
                      <a:pt x="3054" y="1894"/>
                    </a:lnTo>
                    <a:lnTo>
                      <a:pt x="3061" y="1877"/>
                    </a:lnTo>
                    <a:lnTo>
                      <a:pt x="3069" y="1858"/>
                    </a:lnTo>
                    <a:lnTo>
                      <a:pt x="3075" y="1850"/>
                    </a:lnTo>
                    <a:lnTo>
                      <a:pt x="3082" y="1842"/>
                    </a:lnTo>
                    <a:lnTo>
                      <a:pt x="3095" y="1827"/>
                    </a:lnTo>
                    <a:lnTo>
                      <a:pt x="3113" y="1809"/>
                    </a:lnTo>
                    <a:lnTo>
                      <a:pt x="3122" y="1800"/>
                    </a:lnTo>
                    <a:lnTo>
                      <a:pt x="3130" y="1790"/>
                    </a:lnTo>
                    <a:lnTo>
                      <a:pt x="3135" y="1782"/>
                    </a:lnTo>
                    <a:lnTo>
                      <a:pt x="3136" y="1779"/>
                    </a:lnTo>
                    <a:lnTo>
                      <a:pt x="3137" y="1777"/>
                    </a:lnTo>
                    <a:lnTo>
                      <a:pt x="3141" y="1756"/>
                    </a:lnTo>
                    <a:lnTo>
                      <a:pt x="3146" y="1736"/>
                    </a:lnTo>
                    <a:lnTo>
                      <a:pt x="3152" y="1716"/>
                    </a:lnTo>
                    <a:lnTo>
                      <a:pt x="3160" y="1698"/>
                    </a:lnTo>
                    <a:lnTo>
                      <a:pt x="3165" y="1689"/>
                    </a:lnTo>
                    <a:lnTo>
                      <a:pt x="3171" y="1682"/>
                    </a:lnTo>
                    <a:lnTo>
                      <a:pt x="3176" y="1675"/>
                    </a:lnTo>
                    <a:lnTo>
                      <a:pt x="3183" y="1670"/>
                    </a:lnTo>
                    <a:lnTo>
                      <a:pt x="3190" y="1665"/>
                    </a:lnTo>
                    <a:lnTo>
                      <a:pt x="3198" y="1661"/>
                    </a:lnTo>
                    <a:lnTo>
                      <a:pt x="3207" y="1659"/>
                    </a:lnTo>
                    <a:lnTo>
                      <a:pt x="3218" y="1658"/>
                    </a:lnTo>
                    <a:lnTo>
                      <a:pt x="3236" y="1658"/>
                    </a:lnTo>
                    <a:lnTo>
                      <a:pt x="3236" y="1663"/>
                    </a:lnTo>
                    <a:lnTo>
                      <a:pt x="3238" y="1668"/>
                    </a:lnTo>
                    <a:lnTo>
                      <a:pt x="3241" y="1674"/>
                    </a:lnTo>
                    <a:lnTo>
                      <a:pt x="3242" y="1676"/>
                    </a:lnTo>
                    <a:lnTo>
                      <a:pt x="3243" y="1676"/>
                    </a:lnTo>
                    <a:lnTo>
                      <a:pt x="3253" y="1676"/>
                    </a:lnTo>
                    <a:lnTo>
                      <a:pt x="3263" y="1674"/>
                    </a:lnTo>
                    <a:lnTo>
                      <a:pt x="3271" y="1672"/>
                    </a:lnTo>
                    <a:lnTo>
                      <a:pt x="3279" y="1667"/>
                    </a:lnTo>
                    <a:lnTo>
                      <a:pt x="3287" y="1664"/>
                    </a:lnTo>
                    <a:lnTo>
                      <a:pt x="3294" y="1658"/>
                    </a:lnTo>
                    <a:lnTo>
                      <a:pt x="3308" y="1646"/>
                    </a:lnTo>
                    <a:lnTo>
                      <a:pt x="3321" y="1635"/>
                    </a:lnTo>
                    <a:lnTo>
                      <a:pt x="3336" y="1623"/>
                    </a:lnTo>
                    <a:lnTo>
                      <a:pt x="3344" y="1619"/>
                    </a:lnTo>
                    <a:lnTo>
                      <a:pt x="3354" y="1614"/>
                    </a:lnTo>
                    <a:lnTo>
                      <a:pt x="3363" y="1610"/>
                    </a:lnTo>
                    <a:lnTo>
                      <a:pt x="3372" y="1606"/>
                    </a:lnTo>
                    <a:lnTo>
                      <a:pt x="3396" y="1596"/>
                    </a:lnTo>
                    <a:lnTo>
                      <a:pt x="3417" y="1584"/>
                    </a:lnTo>
                    <a:lnTo>
                      <a:pt x="3458" y="1560"/>
                    </a:lnTo>
                    <a:lnTo>
                      <a:pt x="3479" y="1549"/>
                    </a:lnTo>
                    <a:lnTo>
                      <a:pt x="3501" y="1536"/>
                    </a:lnTo>
                    <a:lnTo>
                      <a:pt x="3525" y="1526"/>
                    </a:lnTo>
                    <a:lnTo>
                      <a:pt x="3552" y="1515"/>
                    </a:lnTo>
                    <a:lnTo>
                      <a:pt x="3571" y="1508"/>
                    </a:lnTo>
                    <a:lnTo>
                      <a:pt x="3594" y="1499"/>
                    </a:lnTo>
                    <a:lnTo>
                      <a:pt x="3618" y="1489"/>
                    </a:lnTo>
                    <a:lnTo>
                      <a:pt x="3644" y="1475"/>
                    </a:lnTo>
                    <a:lnTo>
                      <a:pt x="3655" y="1468"/>
                    </a:lnTo>
                    <a:lnTo>
                      <a:pt x="3665" y="1459"/>
                    </a:lnTo>
                    <a:lnTo>
                      <a:pt x="3676" y="1451"/>
                    </a:lnTo>
                    <a:lnTo>
                      <a:pt x="3685" y="1442"/>
                    </a:lnTo>
                    <a:lnTo>
                      <a:pt x="3692" y="1431"/>
                    </a:lnTo>
                    <a:lnTo>
                      <a:pt x="3698" y="1421"/>
                    </a:lnTo>
                    <a:lnTo>
                      <a:pt x="3701" y="1409"/>
                    </a:lnTo>
                    <a:lnTo>
                      <a:pt x="3702" y="1397"/>
                    </a:lnTo>
                    <a:lnTo>
                      <a:pt x="3701" y="1390"/>
                    </a:lnTo>
                    <a:lnTo>
                      <a:pt x="3698" y="1383"/>
                    </a:lnTo>
                    <a:lnTo>
                      <a:pt x="3694" y="1376"/>
                    </a:lnTo>
                    <a:lnTo>
                      <a:pt x="3689" y="1370"/>
                    </a:lnTo>
                    <a:lnTo>
                      <a:pt x="3680" y="1360"/>
                    </a:lnTo>
                    <a:lnTo>
                      <a:pt x="3677" y="1355"/>
                    </a:lnTo>
                    <a:lnTo>
                      <a:pt x="3676" y="1349"/>
                    </a:lnTo>
                    <a:lnTo>
                      <a:pt x="3677" y="1339"/>
                    </a:lnTo>
                    <a:lnTo>
                      <a:pt x="3680" y="1331"/>
                    </a:lnTo>
                    <a:lnTo>
                      <a:pt x="3685" y="1325"/>
                    </a:lnTo>
                    <a:lnTo>
                      <a:pt x="3690" y="1320"/>
                    </a:lnTo>
                    <a:lnTo>
                      <a:pt x="3701" y="1308"/>
                    </a:lnTo>
                    <a:lnTo>
                      <a:pt x="3706" y="1302"/>
                    </a:lnTo>
                    <a:lnTo>
                      <a:pt x="3709" y="1294"/>
                    </a:lnTo>
                    <a:lnTo>
                      <a:pt x="3713" y="1287"/>
                    </a:lnTo>
                    <a:lnTo>
                      <a:pt x="3716" y="1278"/>
                    </a:lnTo>
                    <a:lnTo>
                      <a:pt x="3717" y="1268"/>
                    </a:lnTo>
                    <a:lnTo>
                      <a:pt x="3715" y="1256"/>
                    </a:lnTo>
                    <a:lnTo>
                      <a:pt x="3713" y="1247"/>
                    </a:lnTo>
                    <a:lnTo>
                      <a:pt x="3707" y="1238"/>
                    </a:lnTo>
                    <a:lnTo>
                      <a:pt x="3702" y="1229"/>
                    </a:lnTo>
                    <a:lnTo>
                      <a:pt x="3697" y="1221"/>
                    </a:lnTo>
                    <a:lnTo>
                      <a:pt x="3692" y="1213"/>
                    </a:lnTo>
                    <a:lnTo>
                      <a:pt x="3689" y="1204"/>
                    </a:lnTo>
                    <a:lnTo>
                      <a:pt x="3687" y="1195"/>
                    </a:lnTo>
                    <a:lnTo>
                      <a:pt x="3689" y="1186"/>
                    </a:lnTo>
                    <a:lnTo>
                      <a:pt x="3692" y="1178"/>
                    </a:lnTo>
                    <a:lnTo>
                      <a:pt x="3698" y="1171"/>
                    </a:lnTo>
                    <a:lnTo>
                      <a:pt x="3703" y="1164"/>
                    </a:lnTo>
                    <a:lnTo>
                      <a:pt x="3717" y="1152"/>
                    </a:lnTo>
                    <a:lnTo>
                      <a:pt x="3723" y="1143"/>
                    </a:lnTo>
                    <a:lnTo>
                      <a:pt x="3728" y="1135"/>
                    </a:lnTo>
                    <a:close/>
                    <a:moveTo>
                      <a:pt x="1366" y="875"/>
                    </a:moveTo>
                    <a:lnTo>
                      <a:pt x="1366" y="875"/>
                    </a:lnTo>
                    <a:lnTo>
                      <a:pt x="1365" y="882"/>
                    </a:lnTo>
                    <a:lnTo>
                      <a:pt x="1363" y="888"/>
                    </a:lnTo>
                    <a:lnTo>
                      <a:pt x="1360" y="899"/>
                    </a:lnTo>
                    <a:lnTo>
                      <a:pt x="1355" y="911"/>
                    </a:lnTo>
                    <a:lnTo>
                      <a:pt x="1354" y="917"/>
                    </a:lnTo>
                    <a:lnTo>
                      <a:pt x="1354" y="924"/>
                    </a:lnTo>
                    <a:lnTo>
                      <a:pt x="1354" y="933"/>
                    </a:lnTo>
                    <a:lnTo>
                      <a:pt x="1355" y="942"/>
                    </a:lnTo>
                    <a:lnTo>
                      <a:pt x="1360" y="959"/>
                    </a:lnTo>
                    <a:lnTo>
                      <a:pt x="1363" y="978"/>
                    </a:lnTo>
                    <a:lnTo>
                      <a:pt x="1365" y="987"/>
                    </a:lnTo>
                    <a:lnTo>
                      <a:pt x="1366" y="996"/>
                    </a:lnTo>
                    <a:lnTo>
                      <a:pt x="1365" y="1008"/>
                    </a:lnTo>
                    <a:lnTo>
                      <a:pt x="1363" y="1018"/>
                    </a:lnTo>
                    <a:lnTo>
                      <a:pt x="1361" y="1029"/>
                    </a:lnTo>
                    <a:lnTo>
                      <a:pt x="1358" y="1040"/>
                    </a:lnTo>
                    <a:lnTo>
                      <a:pt x="1353" y="1050"/>
                    </a:lnTo>
                    <a:lnTo>
                      <a:pt x="1348" y="1061"/>
                    </a:lnTo>
                    <a:lnTo>
                      <a:pt x="1344" y="1069"/>
                    </a:lnTo>
                    <a:lnTo>
                      <a:pt x="1338" y="1077"/>
                    </a:lnTo>
                    <a:lnTo>
                      <a:pt x="1333" y="1081"/>
                    </a:lnTo>
                    <a:lnTo>
                      <a:pt x="1329" y="1085"/>
                    </a:lnTo>
                    <a:lnTo>
                      <a:pt x="1321" y="1088"/>
                    </a:lnTo>
                    <a:lnTo>
                      <a:pt x="1313" y="1089"/>
                    </a:lnTo>
                    <a:lnTo>
                      <a:pt x="1300" y="1090"/>
                    </a:lnTo>
                    <a:lnTo>
                      <a:pt x="1294" y="1093"/>
                    </a:lnTo>
                    <a:lnTo>
                      <a:pt x="1290" y="1096"/>
                    </a:lnTo>
                    <a:lnTo>
                      <a:pt x="1286" y="1102"/>
                    </a:lnTo>
                    <a:lnTo>
                      <a:pt x="1285" y="1111"/>
                    </a:lnTo>
                    <a:lnTo>
                      <a:pt x="1262" y="1111"/>
                    </a:lnTo>
                    <a:lnTo>
                      <a:pt x="1257" y="1108"/>
                    </a:lnTo>
                    <a:lnTo>
                      <a:pt x="1248" y="1102"/>
                    </a:lnTo>
                    <a:lnTo>
                      <a:pt x="1219" y="1088"/>
                    </a:lnTo>
                    <a:lnTo>
                      <a:pt x="1191" y="1072"/>
                    </a:lnTo>
                    <a:lnTo>
                      <a:pt x="1181" y="1066"/>
                    </a:lnTo>
                    <a:lnTo>
                      <a:pt x="1179" y="1064"/>
                    </a:lnTo>
                    <a:lnTo>
                      <a:pt x="1178" y="1063"/>
                    </a:lnTo>
                    <a:lnTo>
                      <a:pt x="1179" y="1051"/>
                    </a:lnTo>
                    <a:lnTo>
                      <a:pt x="1180" y="1042"/>
                    </a:lnTo>
                    <a:lnTo>
                      <a:pt x="1183" y="1033"/>
                    </a:lnTo>
                    <a:lnTo>
                      <a:pt x="1186" y="1024"/>
                    </a:lnTo>
                    <a:lnTo>
                      <a:pt x="1194" y="1006"/>
                    </a:lnTo>
                    <a:lnTo>
                      <a:pt x="1205" y="990"/>
                    </a:lnTo>
                    <a:lnTo>
                      <a:pt x="1226" y="960"/>
                    </a:lnTo>
                    <a:lnTo>
                      <a:pt x="1236" y="944"/>
                    </a:lnTo>
                    <a:lnTo>
                      <a:pt x="1240" y="935"/>
                    </a:lnTo>
                    <a:lnTo>
                      <a:pt x="1244" y="927"/>
                    </a:lnTo>
                    <a:lnTo>
                      <a:pt x="1246" y="919"/>
                    </a:lnTo>
                    <a:lnTo>
                      <a:pt x="1247" y="912"/>
                    </a:lnTo>
                    <a:lnTo>
                      <a:pt x="1247" y="896"/>
                    </a:lnTo>
                    <a:lnTo>
                      <a:pt x="1247" y="887"/>
                    </a:lnTo>
                    <a:lnTo>
                      <a:pt x="1247" y="879"/>
                    </a:lnTo>
                    <a:lnTo>
                      <a:pt x="1248" y="869"/>
                    </a:lnTo>
                    <a:lnTo>
                      <a:pt x="1252" y="861"/>
                    </a:lnTo>
                    <a:lnTo>
                      <a:pt x="1252" y="860"/>
                    </a:lnTo>
                    <a:lnTo>
                      <a:pt x="1271" y="858"/>
                    </a:lnTo>
                    <a:lnTo>
                      <a:pt x="1287" y="855"/>
                    </a:lnTo>
                    <a:lnTo>
                      <a:pt x="1294" y="852"/>
                    </a:lnTo>
                    <a:lnTo>
                      <a:pt x="1300" y="850"/>
                    </a:lnTo>
                    <a:lnTo>
                      <a:pt x="1302" y="856"/>
                    </a:lnTo>
                    <a:lnTo>
                      <a:pt x="1306" y="861"/>
                    </a:lnTo>
                    <a:lnTo>
                      <a:pt x="1308" y="864"/>
                    </a:lnTo>
                    <a:lnTo>
                      <a:pt x="1310" y="866"/>
                    </a:lnTo>
                    <a:lnTo>
                      <a:pt x="1314" y="867"/>
                    </a:lnTo>
                    <a:lnTo>
                      <a:pt x="1317" y="867"/>
                    </a:lnTo>
                    <a:lnTo>
                      <a:pt x="1321" y="867"/>
                    </a:lnTo>
                    <a:lnTo>
                      <a:pt x="1323" y="866"/>
                    </a:lnTo>
                    <a:lnTo>
                      <a:pt x="1327" y="863"/>
                    </a:lnTo>
                    <a:lnTo>
                      <a:pt x="1331" y="859"/>
                    </a:lnTo>
                    <a:lnTo>
                      <a:pt x="1333" y="858"/>
                    </a:lnTo>
                    <a:lnTo>
                      <a:pt x="1336" y="857"/>
                    </a:lnTo>
                    <a:lnTo>
                      <a:pt x="1366" y="857"/>
                    </a:lnTo>
                    <a:lnTo>
                      <a:pt x="1363" y="863"/>
                    </a:lnTo>
                    <a:lnTo>
                      <a:pt x="1365" y="867"/>
                    </a:lnTo>
                    <a:lnTo>
                      <a:pt x="1366" y="875"/>
                    </a:lnTo>
                    <a:close/>
                    <a:moveTo>
                      <a:pt x="1627" y="1088"/>
                    </a:moveTo>
                    <a:lnTo>
                      <a:pt x="1627" y="1088"/>
                    </a:lnTo>
                    <a:lnTo>
                      <a:pt x="1622" y="1109"/>
                    </a:lnTo>
                    <a:lnTo>
                      <a:pt x="1617" y="1123"/>
                    </a:lnTo>
                    <a:lnTo>
                      <a:pt x="1614" y="1127"/>
                    </a:lnTo>
                    <a:lnTo>
                      <a:pt x="1613" y="1128"/>
                    </a:lnTo>
                    <a:lnTo>
                      <a:pt x="1612" y="1128"/>
                    </a:lnTo>
                    <a:lnTo>
                      <a:pt x="1609" y="1130"/>
                    </a:lnTo>
                    <a:lnTo>
                      <a:pt x="1605" y="1131"/>
                    </a:lnTo>
                    <a:lnTo>
                      <a:pt x="1603" y="1132"/>
                    </a:lnTo>
                    <a:lnTo>
                      <a:pt x="1600" y="1134"/>
                    </a:lnTo>
                    <a:lnTo>
                      <a:pt x="1597" y="1141"/>
                    </a:lnTo>
                    <a:lnTo>
                      <a:pt x="1595" y="1149"/>
                    </a:lnTo>
                    <a:lnTo>
                      <a:pt x="1591" y="1168"/>
                    </a:lnTo>
                    <a:lnTo>
                      <a:pt x="1588" y="1188"/>
                    </a:lnTo>
                    <a:lnTo>
                      <a:pt x="1584" y="1201"/>
                    </a:lnTo>
                    <a:lnTo>
                      <a:pt x="1581" y="1207"/>
                    </a:lnTo>
                    <a:lnTo>
                      <a:pt x="1577" y="1211"/>
                    </a:lnTo>
                    <a:lnTo>
                      <a:pt x="1573" y="1215"/>
                    </a:lnTo>
                    <a:lnTo>
                      <a:pt x="1567" y="1218"/>
                    </a:lnTo>
                    <a:lnTo>
                      <a:pt x="1560" y="1221"/>
                    </a:lnTo>
                    <a:lnTo>
                      <a:pt x="1553" y="1221"/>
                    </a:lnTo>
                    <a:lnTo>
                      <a:pt x="1539" y="1219"/>
                    </a:lnTo>
                    <a:lnTo>
                      <a:pt x="1521" y="1217"/>
                    </a:lnTo>
                    <a:lnTo>
                      <a:pt x="1512" y="1215"/>
                    </a:lnTo>
                    <a:lnTo>
                      <a:pt x="1505" y="1211"/>
                    </a:lnTo>
                    <a:lnTo>
                      <a:pt x="1499" y="1208"/>
                    </a:lnTo>
                    <a:lnTo>
                      <a:pt x="1498" y="1206"/>
                    </a:lnTo>
                    <a:lnTo>
                      <a:pt x="1498" y="1202"/>
                    </a:lnTo>
                    <a:lnTo>
                      <a:pt x="1498" y="1199"/>
                    </a:lnTo>
                    <a:lnTo>
                      <a:pt x="1523" y="1186"/>
                    </a:lnTo>
                    <a:lnTo>
                      <a:pt x="1545" y="1177"/>
                    </a:lnTo>
                    <a:lnTo>
                      <a:pt x="1530" y="1163"/>
                    </a:lnTo>
                    <a:lnTo>
                      <a:pt x="1534" y="1157"/>
                    </a:lnTo>
                    <a:lnTo>
                      <a:pt x="1536" y="1152"/>
                    </a:lnTo>
                    <a:lnTo>
                      <a:pt x="1537" y="1145"/>
                    </a:lnTo>
                    <a:lnTo>
                      <a:pt x="1538" y="1135"/>
                    </a:lnTo>
                    <a:lnTo>
                      <a:pt x="1537" y="1115"/>
                    </a:lnTo>
                    <a:lnTo>
                      <a:pt x="1535" y="1095"/>
                    </a:lnTo>
                    <a:lnTo>
                      <a:pt x="1531" y="1077"/>
                    </a:lnTo>
                    <a:lnTo>
                      <a:pt x="1530" y="1056"/>
                    </a:lnTo>
                    <a:lnTo>
                      <a:pt x="1531" y="1050"/>
                    </a:lnTo>
                    <a:lnTo>
                      <a:pt x="1533" y="1044"/>
                    </a:lnTo>
                    <a:lnTo>
                      <a:pt x="1538" y="1033"/>
                    </a:lnTo>
                    <a:lnTo>
                      <a:pt x="1539" y="1035"/>
                    </a:lnTo>
                    <a:lnTo>
                      <a:pt x="1542" y="1038"/>
                    </a:lnTo>
                    <a:lnTo>
                      <a:pt x="1546" y="1040"/>
                    </a:lnTo>
                    <a:lnTo>
                      <a:pt x="1552" y="1041"/>
                    </a:lnTo>
                    <a:lnTo>
                      <a:pt x="1560" y="1041"/>
                    </a:lnTo>
                    <a:lnTo>
                      <a:pt x="1561" y="1018"/>
                    </a:lnTo>
                    <a:lnTo>
                      <a:pt x="1565" y="991"/>
                    </a:lnTo>
                    <a:lnTo>
                      <a:pt x="1568" y="979"/>
                    </a:lnTo>
                    <a:lnTo>
                      <a:pt x="1572" y="967"/>
                    </a:lnTo>
                    <a:lnTo>
                      <a:pt x="1575" y="957"/>
                    </a:lnTo>
                    <a:lnTo>
                      <a:pt x="1579" y="949"/>
                    </a:lnTo>
                    <a:lnTo>
                      <a:pt x="1583" y="963"/>
                    </a:lnTo>
                    <a:lnTo>
                      <a:pt x="1584" y="968"/>
                    </a:lnTo>
                    <a:lnTo>
                      <a:pt x="1584" y="973"/>
                    </a:lnTo>
                    <a:lnTo>
                      <a:pt x="1584" y="978"/>
                    </a:lnTo>
                    <a:lnTo>
                      <a:pt x="1582" y="981"/>
                    </a:lnTo>
                    <a:lnTo>
                      <a:pt x="1580" y="986"/>
                    </a:lnTo>
                    <a:lnTo>
                      <a:pt x="1575" y="989"/>
                    </a:lnTo>
                    <a:lnTo>
                      <a:pt x="1575" y="1011"/>
                    </a:lnTo>
                    <a:lnTo>
                      <a:pt x="1581" y="1008"/>
                    </a:lnTo>
                    <a:lnTo>
                      <a:pt x="1586" y="1004"/>
                    </a:lnTo>
                    <a:lnTo>
                      <a:pt x="1589" y="998"/>
                    </a:lnTo>
                    <a:lnTo>
                      <a:pt x="1592" y="993"/>
                    </a:lnTo>
                    <a:lnTo>
                      <a:pt x="1595" y="988"/>
                    </a:lnTo>
                    <a:lnTo>
                      <a:pt x="1599" y="982"/>
                    </a:lnTo>
                    <a:lnTo>
                      <a:pt x="1605" y="978"/>
                    </a:lnTo>
                    <a:lnTo>
                      <a:pt x="1612" y="975"/>
                    </a:lnTo>
                    <a:lnTo>
                      <a:pt x="1612" y="989"/>
                    </a:lnTo>
                    <a:lnTo>
                      <a:pt x="1603" y="1008"/>
                    </a:lnTo>
                    <a:lnTo>
                      <a:pt x="1597" y="1019"/>
                    </a:lnTo>
                    <a:lnTo>
                      <a:pt x="1594" y="1033"/>
                    </a:lnTo>
                    <a:lnTo>
                      <a:pt x="1599" y="1036"/>
                    </a:lnTo>
                    <a:lnTo>
                      <a:pt x="1602" y="1038"/>
                    </a:lnTo>
                    <a:lnTo>
                      <a:pt x="1607" y="1036"/>
                    </a:lnTo>
                    <a:lnTo>
                      <a:pt x="1619" y="1033"/>
                    </a:lnTo>
                    <a:lnTo>
                      <a:pt x="1619" y="1040"/>
                    </a:lnTo>
                    <a:lnTo>
                      <a:pt x="1620" y="1044"/>
                    </a:lnTo>
                    <a:lnTo>
                      <a:pt x="1621" y="1046"/>
                    </a:lnTo>
                    <a:lnTo>
                      <a:pt x="1624" y="1047"/>
                    </a:lnTo>
                    <a:lnTo>
                      <a:pt x="1630" y="1048"/>
                    </a:lnTo>
                    <a:lnTo>
                      <a:pt x="1636" y="1047"/>
                    </a:lnTo>
                    <a:lnTo>
                      <a:pt x="1641" y="1046"/>
                    </a:lnTo>
                    <a:lnTo>
                      <a:pt x="1645" y="1042"/>
                    </a:lnTo>
                    <a:lnTo>
                      <a:pt x="1648" y="1038"/>
                    </a:lnTo>
                    <a:lnTo>
                      <a:pt x="1650" y="1032"/>
                    </a:lnTo>
                    <a:lnTo>
                      <a:pt x="1651" y="1026"/>
                    </a:lnTo>
                    <a:lnTo>
                      <a:pt x="1652" y="1011"/>
                    </a:lnTo>
                    <a:lnTo>
                      <a:pt x="1652" y="1004"/>
                    </a:lnTo>
                    <a:lnTo>
                      <a:pt x="1650" y="997"/>
                    </a:lnTo>
                    <a:lnTo>
                      <a:pt x="1648" y="991"/>
                    </a:lnTo>
                    <a:lnTo>
                      <a:pt x="1645" y="987"/>
                    </a:lnTo>
                    <a:lnTo>
                      <a:pt x="1640" y="979"/>
                    </a:lnTo>
                    <a:lnTo>
                      <a:pt x="1638" y="974"/>
                    </a:lnTo>
                    <a:lnTo>
                      <a:pt x="1637" y="971"/>
                    </a:lnTo>
                    <a:lnTo>
                      <a:pt x="1640" y="963"/>
                    </a:lnTo>
                    <a:lnTo>
                      <a:pt x="1644" y="954"/>
                    </a:lnTo>
                    <a:lnTo>
                      <a:pt x="1650" y="944"/>
                    </a:lnTo>
                    <a:lnTo>
                      <a:pt x="1653" y="942"/>
                    </a:lnTo>
                    <a:lnTo>
                      <a:pt x="1656" y="941"/>
                    </a:lnTo>
                    <a:lnTo>
                      <a:pt x="1659" y="942"/>
                    </a:lnTo>
                    <a:lnTo>
                      <a:pt x="1663" y="943"/>
                    </a:lnTo>
                    <a:lnTo>
                      <a:pt x="1668" y="949"/>
                    </a:lnTo>
                    <a:lnTo>
                      <a:pt x="1674" y="956"/>
                    </a:lnTo>
                    <a:lnTo>
                      <a:pt x="1679" y="966"/>
                    </a:lnTo>
                    <a:lnTo>
                      <a:pt x="1683" y="977"/>
                    </a:lnTo>
                    <a:lnTo>
                      <a:pt x="1687" y="987"/>
                    </a:lnTo>
                    <a:lnTo>
                      <a:pt x="1688" y="996"/>
                    </a:lnTo>
                    <a:lnTo>
                      <a:pt x="1689" y="1004"/>
                    </a:lnTo>
                    <a:lnTo>
                      <a:pt x="1688" y="1012"/>
                    </a:lnTo>
                    <a:lnTo>
                      <a:pt x="1687" y="1019"/>
                    </a:lnTo>
                    <a:lnTo>
                      <a:pt x="1685" y="1025"/>
                    </a:lnTo>
                    <a:lnTo>
                      <a:pt x="1681" y="1031"/>
                    </a:lnTo>
                    <a:lnTo>
                      <a:pt x="1676" y="1036"/>
                    </a:lnTo>
                    <a:lnTo>
                      <a:pt x="1672" y="1041"/>
                    </a:lnTo>
                    <a:lnTo>
                      <a:pt x="1661" y="1050"/>
                    </a:lnTo>
                    <a:lnTo>
                      <a:pt x="1651" y="1058"/>
                    </a:lnTo>
                    <a:lnTo>
                      <a:pt x="1641" y="1067"/>
                    </a:lnTo>
                    <a:lnTo>
                      <a:pt x="1633" y="1077"/>
                    </a:lnTo>
                    <a:lnTo>
                      <a:pt x="1629" y="1082"/>
                    </a:lnTo>
                    <a:lnTo>
                      <a:pt x="1627" y="108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 dirty="0"/>
              </a:p>
            </p:txBody>
          </p:sp>
          <p:sp>
            <p:nvSpPr>
              <p:cNvPr id="68" name="Freeform 34"/>
              <p:cNvSpPr>
                <a:spLocks/>
              </p:cNvSpPr>
              <p:nvPr/>
            </p:nvSpPr>
            <p:spPr bwMode="auto">
              <a:xfrm>
                <a:off x="3575050" y="1958975"/>
                <a:ext cx="71438" cy="41275"/>
              </a:xfrm>
              <a:custGeom>
                <a:avLst/>
                <a:gdLst>
                  <a:gd name="T0" fmla="*/ 88 w 90"/>
                  <a:gd name="T1" fmla="*/ 52 h 52"/>
                  <a:gd name="T2" fmla="*/ 88 w 90"/>
                  <a:gd name="T3" fmla="*/ 52 h 52"/>
                  <a:gd name="T4" fmla="*/ 89 w 90"/>
                  <a:gd name="T5" fmla="*/ 51 h 52"/>
                  <a:gd name="T6" fmla="*/ 90 w 90"/>
                  <a:gd name="T7" fmla="*/ 49 h 52"/>
                  <a:gd name="T8" fmla="*/ 90 w 90"/>
                  <a:gd name="T9" fmla="*/ 46 h 52"/>
                  <a:gd name="T10" fmla="*/ 90 w 90"/>
                  <a:gd name="T11" fmla="*/ 34 h 52"/>
                  <a:gd name="T12" fmla="*/ 88 w 90"/>
                  <a:gd name="T13" fmla="*/ 18 h 52"/>
                  <a:gd name="T14" fmla="*/ 88 w 90"/>
                  <a:gd name="T15" fmla="*/ 18 h 52"/>
                  <a:gd name="T16" fmla="*/ 78 w 90"/>
                  <a:gd name="T17" fmla="*/ 11 h 52"/>
                  <a:gd name="T18" fmla="*/ 70 w 90"/>
                  <a:gd name="T19" fmla="*/ 7 h 52"/>
                  <a:gd name="T20" fmla="*/ 70 w 90"/>
                  <a:gd name="T21" fmla="*/ 7 h 52"/>
                  <a:gd name="T22" fmla="*/ 21 w 90"/>
                  <a:gd name="T23" fmla="*/ 7 h 52"/>
                  <a:gd name="T24" fmla="*/ 21 w 90"/>
                  <a:gd name="T25" fmla="*/ 7 h 52"/>
                  <a:gd name="T26" fmla="*/ 21 w 90"/>
                  <a:gd name="T27" fmla="*/ 7 h 52"/>
                  <a:gd name="T28" fmla="*/ 17 w 90"/>
                  <a:gd name="T29" fmla="*/ 6 h 52"/>
                  <a:gd name="T30" fmla="*/ 11 w 90"/>
                  <a:gd name="T31" fmla="*/ 3 h 52"/>
                  <a:gd name="T32" fmla="*/ 6 w 90"/>
                  <a:gd name="T33" fmla="*/ 2 h 52"/>
                  <a:gd name="T34" fmla="*/ 3 w 90"/>
                  <a:gd name="T35" fmla="*/ 0 h 52"/>
                  <a:gd name="T36" fmla="*/ 3 w 90"/>
                  <a:gd name="T37" fmla="*/ 0 h 52"/>
                  <a:gd name="T38" fmla="*/ 0 w 90"/>
                  <a:gd name="T39" fmla="*/ 5 h 52"/>
                  <a:gd name="T40" fmla="*/ 0 w 90"/>
                  <a:gd name="T41" fmla="*/ 7 h 52"/>
                  <a:gd name="T42" fmla="*/ 0 w 90"/>
                  <a:gd name="T43" fmla="*/ 15 h 52"/>
                  <a:gd name="T44" fmla="*/ 0 w 90"/>
                  <a:gd name="T45" fmla="*/ 15 h 52"/>
                  <a:gd name="T46" fmla="*/ 1 w 90"/>
                  <a:gd name="T47" fmla="*/ 21 h 52"/>
                  <a:gd name="T48" fmla="*/ 1 w 90"/>
                  <a:gd name="T49" fmla="*/ 25 h 52"/>
                  <a:gd name="T50" fmla="*/ 3 w 90"/>
                  <a:gd name="T51" fmla="*/ 29 h 52"/>
                  <a:gd name="T52" fmla="*/ 5 w 90"/>
                  <a:gd name="T53" fmla="*/ 32 h 52"/>
                  <a:gd name="T54" fmla="*/ 8 w 90"/>
                  <a:gd name="T55" fmla="*/ 34 h 52"/>
                  <a:gd name="T56" fmla="*/ 11 w 90"/>
                  <a:gd name="T57" fmla="*/ 37 h 52"/>
                  <a:gd name="T58" fmla="*/ 18 w 90"/>
                  <a:gd name="T59" fmla="*/ 38 h 52"/>
                  <a:gd name="T60" fmla="*/ 26 w 90"/>
                  <a:gd name="T61" fmla="*/ 39 h 52"/>
                  <a:gd name="T62" fmla="*/ 35 w 90"/>
                  <a:gd name="T63" fmla="*/ 38 h 52"/>
                  <a:gd name="T64" fmla="*/ 55 w 90"/>
                  <a:gd name="T65" fmla="*/ 37 h 52"/>
                  <a:gd name="T66" fmla="*/ 55 w 90"/>
                  <a:gd name="T67" fmla="*/ 37 h 52"/>
                  <a:gd name="T68" fmla="*/ 70 w 90"/>
                  <a:gd name="T69" fmla="*/ 37 h 52"/>
                  <a:gd name="T70" fmla="*/ 70 w 90"/>
                  <a:gd name="T71" fmla="*/ 37 h 52"/>
                  <a:gd name="T72" fmla="*/ 71 w 90"/>
                  <a:gd name="T73" fmla="*/ 42 h 52"/>
                  <a:gd name="T74" fmla="*/ 74 w 90"/>
                  <a:gd name="T75" fmla="*/ 47 h 52"/>
                  <a:gd name="T76" fmla="*/ 80 w 90"/>
                  <a:gd name="T77" fmla="*/ 51 h 52"/>
                  <a:gd name="T78" fmla="*/ 88 w 90"/>
                  <a:gd name="T79" fmla="*/ 52 h 52"/>
                  <a:gd name="T80" fmla="*/ 88 w 90"/>
                  <a:gd name="T81" fmla="*/ 52 h 52"/>
                  <a:gd name="T82" fmla="*/ 88 w 90"/>
                  <a:gd name="T83" fmla="*/ 52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90"/>
                  <a:gd name="T127" fmla="*/ 0 h 52"/>
                  <a:gd name="T128" fmla="*/ 90 w 90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90" h="52">
                    <a:moveTo>
                      <a:pt x="88" y="52"/>
                    </a:moveTo>
                    <a:lnTo>
                      <a:pt x="88" y="52"/>
                    </a:lnTo>
                    <a:lnTo>
                      <a:pt x="89" y="51"/>
                    </a:lnTo>
                    <a:lnTo>
                      <a:pt x="90" y="49"/>
                    </a:lnTo>
                    <a:lnTo>
                      <a:pt x="90" y="46"/>
                    </a:lnTo>
                    <a:lnTo>
                      <a:pt x="90" y="34"/>
                    </a:lnTo>
                    <a:lnTo>
                      <a:pt x="88" y="18"/>
                    </a:lnTo>
                    <a:lnTo>
                      <a:pt x="78" y="11"/>
                    </a:lnTo>
                    <a:lnTo>
                      <a:pt x="70" y="7"/>
                    </a:lnTo>
                    <a:lnTo>
                      <a:pt x="21" y="7"/>
                    </a:lnTo>
                    <a:lnTo>
                      <a:pt x="17" y="6"/>
                    </a:lnTo>
                    <a:lnTo>
                      <a:pt x="11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3" y="29"/>
                    </a:lnTo>
                    <a:lnTo>
                      <a:pt x="5" y="32"/>
                    </a:lnTo>
                    <a:lnTo>
                      <a:pt x="8" y="34"/>
                    </a:lnTo>
                    <a:lnTo>
                      <a:pt x="11" y="37"/>
                    </a:lnTo>
                    <a:lnTo>
                      <a:pt x="18" y="38"/>
                    </a:lnTo>
                    <a:lnTo>
                      <a:pt x="26" y="39"/>
                    </a:lnTo>
                    <a:lnTo>
                      <a:pt x="35" y="38"/>
                    </a:lnTo>
                    <a:lnTo>
                      <a:pt x="55" y="37"/>
                    </a:lnTo>
                    <a:lnTo>
                      <a:pt x="70" y="37"/>
                    </a:lnTo>
                    <a:lnTo>
                      <a:pt x="71" y="42"/>
                    </a:lnTo>
                    <a:lnTo>
                      <a:pt x="74" y="47"/>
                    </a:lnTo>
                    <a:lnTo>
                      <a:pt x="80" y="51"/>
                    </a:lnTo>
                    <a:lnTo>
                      <a:pt x="88" y="5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69" name="Freeform 35"/>
              <p:cNvSpPr>
                <a:spLocks/>
              </p:cNvSpPr>
              <p:nvPr/>
            </p:nvSpPr>
            <p:spPr bwMode="auto">
              <a:xfrm>
                <a:off x="3579813" y="1985963"/>
                <a:ext cx="120650" cy="73025"/>
              </a:xfrm>
              <a:custGeom>
                <a:avLst/>
                <a:gdLst>
                  <a:gd name="T0" fmla="*/ 74 w 151"/>
                  <a:gd name="T1" fmla="*/ 47 h 92"/>
                  <a:gd name="T2" fmla="*/ 67 w 151"/>
                  <a:gd name="T3" fmla="*/ 45 h 92"/>
                  <a:gd name="T4" fmla="*/ 56 w 151"/>
                  <a:gd name="T5" fmla="*/ 35 h 92"/>
                  <a:gd name="T6" fmla="*/ 49 w 151"/>
                  <a:gd name="T7" fmla="*/ 34 h 92"/>
                  <a:gd name="T8" fmla="*/ 46 w 151"/>
                  <a:gd name="T9" fmla="*/ 34 h 92"/>
                  <a:gd name="T10" fmla="*/ 40 w 151"/>
                  <a:gd name="T11" fmla="*/ 38 h 92"/>
                  <a:gd name="T12" fmla="*/ 30 w 151"/>
                  <a:gd name="T13" fmla="*/ 44 h 92"/>
                  <a:gd name="T14" fmla="*/ 27 w 151"/>
                  <a:gd name="T15" fmla="*/ 44 h 92"/>
                  <a:gd name="T16" fmla="*/ 14 w 151"/>
                  <a:gd name="T17" fmla="*/ 43 h 92"/>
                  <a:gd name="T18" fmla="*/ 8 w 151"/>
                  <a:gd name="T19" fmla="*/ 37 h 92"/>
                  <a:gd name="T20" fmla="*/ 6 w 151"/>
                  <a:gd name="T21" fmla="*/ 39 h 92"/>
                  <a:gd name="T22" fmla="*/ 2 w 151"/>
                  <a:gd name="T23" fmla="*/ 50 h 92"/>
                  <a:gd name="T24" fmla="*/ 0 w 151"/>
                  <a:gd name="T25" fmla="*/ 62 h 92"/>
                  <a:gd name="T26" fmla="*/ 2 w 151"/>
                  <a:gd name="T27" fmla="*/ 76 h 92"/>
                  <a:gd name="T28" fmla="*/ 3 w 151"/>
                  <a:gd name="T29" fmla="*/ 85 h 92"/>
                  <a:gd name="T30" fmla="*/ 7 w 151"/>
                  <a:gd name="T31" fmla="*/ 90 h 92"/>
                  <a:gd name="T32" fmla="*/ 15 w 151"/>
                  <a:gd name="T33" fmla="*/ 92 h 92"/>
                  <a:gd name="T34" fmla="*/ 23 w 151"/>
                  <a:gd name="T35" fmla="*/ 91 h 92"/>
                  <a:gd name="T36" fmla="*/ 35 w 151"/>
                  <a:gd name="T37" fmla="*/ 85 h 92"/>
                  <a:gd name="T38" fmla="*/ 46 w 151"/>
                  <a:gd name="T39" fmla="*/ 74 h 92"/>
                  <a:gd name="T40" fmla="*/ 52 w 151"/>
                  <a:gd name="T41" fmla="*/ 70 h 92"/>
                  <a:gd name="T42" fmla="*/ 56 w 151"/>
                  <a:gd name="T43" fmla="*/ 72 h 92"/>
                  <a:gd name="T44" fmla="*/ 64 w 151"/>
                  <a:gd name="T45" fmla="*/ 76 h 92"/>
                  <a:gd name="T46" fmla="*/ 67 w 151"/>
                  <a:gd name="T47" fmla="*/ 77 h 92"/>
                  <a:gd name="T48" fmla="*/ 72 w 151"/>
                  <a:gd name="T49" fmla="*/ 75 h 92"/>
                  <a:gd name="T50" fmla="*/ 82 w 151"/>
                  <a:gd name="T51" fmla="*/ 65 h 92"/>
                  <a:gd name="T52" fmla="*/ 89 w 151"/>
                  <a:gd name="T53" fmla="*/ 62 h 92"/>
                  <a:gd name="T54" fmla="*/ 119 w 151"/>
                  <a:gd name="T55" fmla="*/ 62 h 92"/>
                  <a:gd name="T56" fmla="*/ 133 w 151"/>
                  <a:gd name="T57" fmla="*/ 62 h 92"/>
                  <a:gd name="T58" fmla="*/ 141 w 151"/>
                  <a:gd name="T59" fmla="*/ 61 h 92"/>
                  <a:gd name="T60" fmla="*/ 145 w 151"/>
                  <a:gd name="T61" fmla="*/ 57 h 92"/>
                  <a:gd name="T62" fmla="*/ 151 w 151"/>
                  <a:gd name="T63" fmla="*/ 44 h 92"/>
                  <a:gd name="T64" fmla="*/ 151 w 151"/>
                  <a:gd name="T65" fmla="*/ 37 h 92"/>
                  <a:gd name="T66" fmla="*/ 145 w 151"/>
                  <a:gd name="T67" fmla="*/ 36 h 92"/>
                  <a:gd name="T68" fmla="*/ 135 w 151"/>
                  <a:gd name="T69" fmla="*/ 34 h 92"/>
                  <a:gd name="T70" fmla="*/ 133 w 151"/>
                  <a:gd name="T71" fmla="*/ 29 h 92"/>
                  <a:gd name="T72" fmla="*/ 134 w 151"/>
                  <a:gd name="T73" fmla="*/ 18 h 92"/>
                  <a:gd name="T74" fmla="*/ 135 w 151"/>
                  <a:gd name="T75" fmla="*/ 9 h 92"/>
                  <a:gd name="T76" fmla="*/ 133 w 151"/>
                  <a:gd name="T77" fmla="*/ 0 h 92"/>
                  <a:gd name="T78" fmla="*/ 122 w 151"/>
                  <a:gd name="T79" fmla="*/ 0 h 92"/>
                  <a:gd name="T80" fmla="*/ 114 w 151"/>
                  <a:gd name="T81" fmla="*/ 3 h 92"/>
                  <a:gd name="T82" fmla="*/ 109 w 151"/>
                  <a:gd name="T83" fmla="*/ 7 h 92"/>
                  <a:gd name="T84" fmla="*/ 98 w 151"/>
                  <a:gd name="T85" fmla="*/ 24 h 92"/>
                  <a:gd name="T86" fmla="*/ 88 w 151"/>
                  <a:gd name="T87" fmla="*/ 41 h 92"/>
                  <a:gd name="T88" fmla="*/ 82 w 151"/>
                  <a:gd name="T89" fmla="*/ 45 h 92"/>
                  <a:gd name="T90" fmla="*/ 74 w 151"/>
                  <a:gd name="T91" fmla="*/ 47 h 92"/>
                  <a:gd name="T92" fmla="*/ 74 w 151"/>
                  <a:gd name="T93" fmla="*/ 47 h 9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51"/>
                  <a:gd name="T142" fmla="*/ 0 h 92"/>
                  <a:gd name="T143" fmla="*/ 151 w 151"/>
                  <a:gd name="T144" fmla="*/ 92 h 9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51" h="92">
                    <a:moveTo>
                      <a:pt x="74" y="47"/>
                    </a:moveTo>
                    <a:lnTo>
                      <a:pt x="74" y="47"/>
                    </a:lnTo>
                    <a:lnTo>
                      <a:pt x="71" y="47"/>
                    </a:lnTo>
                    <a:lnTo>
                      <a:pt x="67" y="45"/>
                    </a:lnTo>
                    <a:lnTo>
                      <a:pt x="61" y="41"/>
                    </a:lnTo>
                    <a:lnTo>
                      <a:pt x="56" y="35"/>
                    </a:lnTo>
                    <a:lnTo>
                      <a:pt x="53" y="34"/>
                    </a:lnTo>
                    <a:lnTo>
                      <a:pt x="49" y="34"/>
                    </a:lnTo>
                    <a:lnTo>
                      <a:pt x="46" y="34"/>
                    </a:lnTo>
                    <a:lnTo>
                      <a:pt x="44" y="35"/>
                    </a:lnTo>
                    <a:lnTo>
                      <a:pt x="40" y="38"/>
                    </a:lnTo>
                    <a:lnTo>
                      <a:pt x="34" y="43"/>
                    </a:lnTo>
                    <a:lnTo>
                      <a:pt x="30" y="44"/>
                    </a:lnTo>
                    <a:lnTo>
                      <a:pt x="27" y="44"/>
                    </a:lnTo>
                    <a:lnTo>
                      <a:pt x="20" y="44"/>
                    </a:lnTo>
                    <a:lnTo>
                      <a:pt x="14" y="43"/>
                    </a:lnTo>
                    <a:lnTo>
                      <a:pt x="11" y="41"/>
                    </a:lnTo>
                    <a:lnTo>
                      <a:pt x="8" y="37"/>
                    </a:lnTo>
                    <a:lnTo>
                      <a:pt x="6" y="39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0" y="57"/>
                    </a:lnTo>
                    <a:lnTo>
                      <a:pt x="0" y="62"/>
                    </a:lnTo>
                    <a:lnTo>
                      <a:pt x="2" y="76"/>
                    </a:lnTo>
                    <a:lnTo>
                      <a:pt x="2" y="82"/>
                    </a:lnTo>
                    <a:lnTo>
                      <a:pt x="3" y="85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5" y="92"/>
                    </a:lnTo>
                    <a:lnTo>
                      <a:pt x="23" y="91"/>
                    </a:lnTo>
                    <a:lnTo>
                      <a:pt x="29" y="89"/>
                    </a:lnTo>
                    <a:lnTo>
                      <a:pt x="35" y="85"/>
                    </a:lnTo>
                    <a:lnTo>
                      <a:pt x="40" y="81"/>
                    </a:lnTo>
                    <a:lnTo>
                      <a:pt x="46" y="74"/>
                    </a:lnTo>
                    <a:lnTo>
                      <a:pt x="50" y="72"/>
                    </a:lnTo>
                    <a:lnTo>
                      <a:pt x="52" y="70"/>
                    </a:lnTo>
                    <a:lnTo>
                      <a:pt x="56" y="72"/>
                    </a:lnTo>
                    <a:lnTo>
                      <a:pt x="60" y="74"/>
                    </a:lnTo>
                    <a:lnTo>
                      <a:pt x="64" y="76"/>
                    </a:lnTo>
                    <a:lnTo>
                      <a:pt x="67" y="77"/>
                    </a:lnTo>
                    <a:lnTo>
                      <a:pt x="69" y="76"/>
                    </a:lnTo>
                    <a:lnTo>
                      <a:pt x="72" y="75"/>
                    </a:lnTo>
                    <a:lnTo>
                      <a:pt x="76" y="69"/>
                    </a:lnTo>
                    <a:lnTo>
                      <a:pt x="82" y="65"/>
                    </a:lnTo>
                    <a:lnTo>
                      <a:pt x="86" y="64"/>
                    </a:lnTo>
                    <a:lnTo>
                      <a:pt x="89" y="62"/>
                    </a:lnTo>
                    <a:lnTo>
                      <a:pt x="119" y="62"/>
                    </a:lnTo>
                    <a:lnTo>
                      <a:pt x="133" y="62"/>
                    </a:lnTo>
                    <a:lnTo>
                      <a:pt x="137" y="62"/>
                    </a:lnTo>
                    <a:lnTo>
                      <a:pt x="141" y="61"/>
                    </a:lnTo>
                    <a:lnTo>
                      <a:pt x="143" y="60"/>
                    </a:lnTo>
                    <a:lnTo>
                      <a:pt x="145" y="57"/>
                    </a:lnTo>
                    <a:lnTo>
                      <a:pt x="151" y="44"/>
                    </a:lnTo>
                    <a:lnTo>
                      <a:pt x="151" y="37"/>
                    </a:lnTo>
                    <a:lnTo>
                      <a:pt x="145" y="36"/>
                    </a:lnTo>
                    <a:lnTo>
                      <a:pt x="140" y="36"/>
                    </a:lnTo>
                    <a:lnTo>
                      <a:pt x="135" y="34"/>
                    </a:lnTo>
                    <a:lnTo>
                      <a:pt x="134" y="31"/>
                    </a:lnTo>
                    <a:lnTo>
                      <a:pt x="133" y="29"/>
                    </a:lnTo>
                    <a:lnTo>
                      <a:pt x="134" y="18"/>
                    </a:lnTo>
                    <a:lnTo>
                      <a:pt x="134" y="13"/>
                    </a:lnTo>
                    <a:lnTo>
                      <a:pt x="135" y="9"/>
                    </a:lnTo>
                    <a:lnTo>
                      <a:pt x="133" y="0"/>
                    </a:lnTo>
                    <a:lnTo>
                      <a:pt x="122" y="0"/>
                    </a:lnTo>
                    <a:lnTo>
                      <a:pt x="118" y="0"/>
                    </a:lnTo>
                    <a:lnTo>
                      <a:pt x="114" y="3"/>
                    </a:lnTo>
                    <a:lnTo>
                      <a:pt x="111" y="5"/>
                    </a:lnTo>
                    <a:lnTo>
                      <a:pt x="109" y="7"/>
                    </a:lnTo>
                    <a:lnTo>
                      <a:pt x="103" y="15"/>
                    </a:lnTo>
                    <a:lnTo>
                      <a:pt x="98" y="24"/>
                    </a:lnTo>
                    <a:lnTo>
                      <a:pt x="94" y="32"/>
                    </a:lnTo>
                    <a:lnTo>
                      <a:pt x="88" y="41"/>
                    </a:lnTo>
                    <a:lnTo>
                      <a:pt x="86" y="43"/>
                    </a:lnTo>
                    <a:lnTo>
                      <a:pt x="82" y="45"/>
                    </a:lnTo>
                    <a:lnTo>
                      <a:pt x="79" y="47"/>
                    </a:lnTo>
                    <a:lnTo>
                      <a:pt x="74" y="4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0" name="Freeform 36"/>
              <p:cNvSpPr>
                <a:spLocks/>
              </p:cNvSpPr>
              <p:nvPr/>
            </p:nvSpPr>
            <p:spPr bwMode="auto">
              <a:xfrm>
                <a:off x="3684588" y="2078038"/>
                <a:ext cx="33337" cy="41275"/>
              </a:xfrm>
              <a:custGeom>
                <a:avLst/>
                <a:gdLst>
                  <a:gd name="T0" fmla="*/ 18 w 41"/>
                  <a:gd name="T1" fmla="*/ 7 h 51"/>
                  <a:gd name="T2" fmla="*/ 18 w 41"/>
                  <a:gd name="T3" fmla="*/ 7 h 51"/>
                  <a:gd name="T4" fmla="*/ 11 w 41"/>
                  <a:gd name="T5" fmla="*/ 10 h 51"/>
                  <a:gd name="T6" fmla="*/ 5 w 41"/>
                  <a:gd name="T7" fmla="*/ 16 h 51"/>
                  <a:gd name="T8" fmla="*/ 3 w 41"/>
                  <a:gd name="T9" fmla="*/ 19 h 51"/>
                  <a:gd name="T10" fmla="*/ 2 w 41"/>
                  <a:gd name="T11" fmla="*/ 23 h 51"/>
                  <a:gd name="T12" fmla="*/ 1 w 41"/>
                  <a:gd name="T13" fmla="*/ 27 h 51"/>
                  <a:gd name="T14" fmla="*/ 0 w 41"/>
                  <a:gd name="T15" fmla="*/ 33 h 51"/>
                  <a:gd name="T16" fmla="*/ 0 w 41"/>
                  <a:gd name="T17" fmla="*/ 33 h 51"/>
                  <a:gd name="T18" fmla="*/ 1 w 41"/>
                  <a:gd name="T19" fmla="*/ 38 h 51"/>
                  <a:gd name="T20" fmla="*/ 2 w 41"/>
                  <a:gd name="T21" fmla="*/ 41 h 51"/>
                  <a:gd name="T22" fmla="*/ 4 w 41"/>
                  <a:gd name="T23" fmla="*/ 45 h 51"/>
                  <a:gd name="T24" fmla="*/ 7 w 41"/>
                  <a:gd name="T25" fmla="*/ 46 h 51"/>
                  <a:gd name="T26" fmla="*/ 12 w 41"/>
                  <a:gd name="T27" fmla="*/ 49 h 51"/>
                  <a:gd name="T28" fmla="*/ 18 w 41"/>
                  <a:gd name="T29" fmla="*/ 51 h 51"/>
                  <a:gd name="T30" fmla="*/ 18 w 41"/>
                  <a:gd name="T31" fmla="*/ 51 h 51"/>
                  <a:gd name="T32" fmla="*/ 26 w 41"/>
                  <a:gd name="T33" fmla="*/ 51 h 51"/>
                  <a:gd name="T34" fmla="*/ 26 w 41"/>
                  <a:gd name="T35" fmla="*/ 51 h 51"/>
                  <a:gd name="T36" fmla="*/ 26 w 41"/>
                  <a:gd name="T37" fmla="*/ 51 h 51"/>
                  <a:gd name="T38" fmla="*/ 26 w 41"/>
                  <a:gd name="T39" fmla="*/ 45 h 51"/>
                  <a:gd name="T40" fmla="*/ 29 w 41"/>
                  <a:gd name="T41" fmla="*/ 38 h 51"/>
                  <a:gd name="T42" fmla="*/ 33 w 41"/>
                  <a:gd name="T43" fmla="*/ 25 h 51"/>
                  <a:gd name="T44" fmla="*/ 39 w 41"/>
                  <a:gd name="T45" fmla="*/ 12 h 51"/>
                  <a:gd name="T46" fmla="*/ 40 w 41"/>
                  <a:gd name="T47" fmla="*/ 8 h 51"/>
                  <a:gd name="T48" fmla="*/ 41 w 41"/>
                  <a:gd name="T49" fmla="*/ 3 h 51"/>
                  <a:gd name="T50" fmla="*/ 41 w 41"/>
                  <a:gd name="T51" fmla="*/ 3 h 51"/>
                  <a:gd name="T52" fmla="*/ 38 w 41"/>
                  <a:gd name="T53" fmla="*/ 3 h 51"/>
                  <a:gd name="T54" fmla="*/ 35 w 41"/>
                  <a:gd name="T55" fmla="*/ 2 h 51"/>
                  <a:gd name="T56" fmla="*/ 32 w 41"/>
                  <a:gd name="T57" fmla="*/ 1 h 51"/>
                  <a:gd name="T58" fmla="*/ 30 w 41"/>
                  <a:gd name="T59" fmla="*/ 0 h 51"/>
                  <a:gd name="T60" fmla="*/ 30 w 41"/>
                  <a:gd name="T61" fmla="*/ 0 h 51"/>
                  <a:gd name="T62" fmla="*/ 25 w 41"/>
                  <a:gd name="T63" fmla="*/ 2 h 51"/>
                  <a:gd name="T64" fmla="*/ 18 w 41"/>
                  <a:gd name="T65" fmla="*/ 7 h 51"/>
                  <a:gd name="T66" fmla="*/ 18 w 41"/>
                  <a:gd name="T67" fmla="*/ 7 h 51"/>
                  <a:gd name="T68" fmla="*/ 18 w 41"/>
                  <a:gd name="T69" fmla="*/ 7 h 5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"/>
                  <a:gd name="T106" fmla="*/ 0 h 51"/>
                  <a:gd name="T107" fmla="*/ 41 w 41"/>
                  <a:gd name="T108" fmla="*/ 51 h 5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" h="51">
                    <a:moveTo>
                      <a:pt x="18" y="7"/>
                    </a:moveTo>
                    <a:lnTo>
                      <a:pt x="18" y="7"/>
                    </a:lnTo>
                    <a:lnTo>
                      <a:pt x="11" y="10"/>
                    </a:lnTo>
                    <a:lnTo>
                      <a:pt x="5" y="16"/>
                    </a:lnTo>
                    <a:lnTo>
                      <a:pt x="3" y="19"/>
                    </a:lnTo>
                    <a:lnTo>
                      <a:pt x="2" y="23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4" y="45"/>
                    </a:lnTo>
                    <a:lnTo>
                      <a:pt x="7" y="46"/>
                    </a:lnTo>
                    <a:lnTo>
                      <a:pt x="12" y="49"/>
                    </a:lnTo>
                    <a:lnTo>
                      <a:pt x="18" y="51"/>
                    </a:lnTo>
                    <a:lnTo>
                      <a:pt x="26" y="51"/>
                    </a:lnTo>
                    <a:lnTo>
                      <a:pt x="26" y="45"/>
                    </a:lnTo>
                    <a:lnTo>
                      <a:pt x="29" y="38"/>
                    </a:lnTo>
                    <a:lnTo>
                      <a:pt x="33" y="25"/>
                    </a:lnTo>
                    <a:lnTo>
                      <a:pt x="39" y="12"/>
                    </a:lnTo>
                    <a:lnTo>
                      <a:pt x="40" y="8"/>
                    </a:lnTo>
                    <a:lnTo>
                      <a:pt x="41" y="3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5" y="2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1" name="Freeform 37"/>
              <p:cNvSpPr>
                <a:spLocks/>
              </p:cNvSpPr>
              <p:nvPr/>
            </p:nvSpPr>
            <p:spPr bwMode="auto">
              <a:xfrm>
                <a:off x="3925888" y="2098675"/>
                <a:ext cx="61912" cy="52388"/>
              </a:xfrm>
              <a:custGeom>
                <a:avLst/>
                <a:gdLst>
                  <a:gd name="T0" fmla="*/ 54 w 80"/>
                  <a:gd name="T1" fmla="*/ 0 h 67"/>
                  <a:gd name="T2" fmla="*/ 54 w 80"/>
                  <a:gd name="T3" fmla="*/ 18 h 67"/>
                  <a:gd name="T4" fmla="*/ 54 w 80"/>
                  <a:gd name="T5" fmla="*/ 18 h 67"/>
                  <a:gd name="T6" fmla="*/ 54 w 80"/>
                  <a:gd name="T7" fmla="*/ 18 h 67"/>
                  <a:gd name="T8" fmla="*/ 53 w 80"/>
                  <a:gd name="T9" fmla="*/ 22 h 67"/>
                  <a:gd name="T10" fmla="*/ 51 w 80"/>
                  <a:gd name="T11" fmla="*/ 24 h 67"/>
                  <a:gd name="T12" fmla="*/ 48 w 80"/>
                  <a:gd name="T13" fmla="*/ 25 h 67"/>
                  <a:gd name="T14" fmla="*/ 44 w 80"/>
                  <a:gd name="T15" fmla="*/ 26 h 67"/>
                  <a:gd name="T16" fmla="*/ 36 w 80"/>
                  <a:gd name="T17" fmla="*/ 28 h 67"/>
                  <a:gd name="T18" fmla="*/ 26 w 80"/>
                  <a:gd name="T19" fmla="*/ 29 h 67"/>
                  <a:gd name="T20" fmla="*/ 16 w 80"/>
                  <a:gd name="T21" fmla="*/ 29 h 67"/>
                  <a:gd name="T22" fmla="*/ 7 w 80"/>
                  <a:gd name="T23" fmla="*/ 31 h 67"/>
                  <a:gd name="T24" fmla="*/ 5 w 80"/>
                  <a:gd name="T25" fmla="*/ 32 h 67"/>
                  <a:gd name="T26" fmla="*/ 2 w 80"/>
                  <a:gd name="T27" fmla="*/ 34 h 67"/>
                  <a:gd name="T28" fmla="*/ 0 w 80"/>
                  <a:gd name="T29" fmla="*/ 37 h 67"/>
                  <a:gd name="T30" fmla="*/ 0 w 80"/>
                  <a:gd name="T31" fmla="*/ 40 h 67"/>
                  <a:gd name="T32" fmla="*/ 0 w 80"/>
                  <a:gd name="T33" fmla="*/ 40 h 67"/>
                  <a:gd name="T34" fmla="*/ 0 w 80"/>
                  <a:gd name="T35" fmla="*/ 48 h 67"/>
                  <a:gd name="T36" fmla="*/ 3 w 80"/>
                  <a:gd name="T37" fmla="*/ 54 h 67"/>
                  <a:gd name="T38" fmla="*/ 5 w 80"/>
                  <a:gd name="T39" fmla="*/ 59 h 67"/>
                  <a:gd name="T40" fmla="*/ 8 w 80"/>
                  <a:gd name="T41" fmla="*/ 62 h 67"/>
                  <a:gd name="T42" fmla="*/ 13 w 80"/>
                  <a:gd name="T43" fmla="*/ 64 h 67"/>
                  <a:gd name="T44" fmla="*/ 19 w 80"/>
                  <a:gd name="T45" fmla="*/ 66 h 67"/>
                  <a:gd name="T46" fmla="*/ 29 w 80"/>
                  <a:gd name="T47" fmla="*/ 67 h 67"/>
                  <a:gd name="T48" fmla="*/ 29 w 80"/>
                  <a:gd name="T49" fmla="*/ 67 h 67"/>
                  <a:gd name="T50" fmla="*/ 43 w 80"/>
                  <a:gd name="T51" fmla="*/ 66 h 67"/>
                  <a:gd name="T52" fmla="*/ 54 w 80"/>
                  <a:gd name="T53" fmla="*/ 63 h 67"/>
                  <a:gd name="T54" fmla="*/ 63 w 80"/>
                  <a:gd name="T55" fmla="*/ 59 h 67"/>
                  <a:gd name="T56" fmla="*/ 69 w 80"/>
                  <a:gd name="T57" fmla="*/ 53 h 67"/>
                  <a:gd name="T58" fmla="*/ 75 w 80"/>
                  <a:gd name="T59" fmla="*/ 46 h 67"/>
                  <a:gd name="T60" fmla="*/ 77 w 80"/>
                  <a:gd name="T61" fmla="*/ 37 h 67"/>
                  <a:gd name="T62" fmla="*/ 80 w 80"/>
                  <a:gd name="T63" fmla="*/ 26 h 67"/>
                  <a:gd name="T64" fmla="*/ 80 w 80"/>
                  <a:gd name="T65" fmla="*/ 15 h 67"/>
                  <a:gd name="T66" fmla="*/ 80 w 80"/>
                  <a:gd name="T67" fmla="*/ 15 h 67"/>
                  <a:gd name="T68" fmla="*/ 80 w 80"/>
                  <a:gd name="T69" fmla="*/ 10 h 67"/>
                  <a:gd name="T70" fmla="*/ 77 w 80"/>
                  <a:gd name="T71" fmla="*/ 6 h 67"/>
                  <a:gd name="T72" fmla="*/ 75 w 80"/>
                  <a:gd name="T73" fmla="*/ 3 h 67"/>
                  <a:gd name="T74" fmla="*/ 72 w 80"/>
                  <a:gd name="T75" fmla="*/ 2 h 67"/>
                  <a:gd name="T76" fmla="*/ 64 w 80"/>
                  <a:gd name="T77" fmla="*/ 0 h 67"/>
                  <a:gd name="T78" fmla="*/ 54 w 80"/>
                  <a:gd name="T79" fmla="*/ 0 h 67"/>
                  <a:gd name="T80" fmla="*/ 54 w 80"/>
                  <a:gd name="T81" fmla="*/ 0 h 67"/>
                  <a:gd name="T82" fmla="*/ 54 w 80"/>
                  <a:gd name="T83" fmla="*/ 0 h 6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"/>
                  <a:gd name="T127" fmla="*/ 0 h 67"/>
                  <a:gd name="T128" fmla="*/ 80 w 80"/>
                  <a:gd name="T129" fmla="*/ 67 h 6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" h="67">
                    <a:moveTo>
                      <a:pt x="54" y="0"/>
                    </a:moveTo>
                    <a:lnTo>
                      <a:pt x="54" y="18"/>
                    </a:lnTo>
                    <a:lnTo>
                      <a:pt x="53" y="22"/>
                    </a:lnTo>
                    <a:lnTo>
                      <a:pt x="51" y="24"/>
                    </a:lnTo>
                    <a:lnTo>
                      <a:pt x="48" y="25"/>
                    </a:lnTo>
                    <a:lnTo>
                      <a:pt x="44" y="26"/>
                    </a:lnTo>
                    <a:lnTo>
                      <a:pt x="36" y="28"/>
                    </a:lnTo>
                    <a:lnTo>
                      <a:pt x="26" y="29"/>
                    </a:lnTo>
                    <a:lnTo>
                      <a:pt x="16" y="29"/>
                    </a:lnTo>
                    <a:lnTo>
                      <a:pt x="7" y="31"/>
                    </a:lnTo>
                    <a:lnTo>
                      <a:pt x="5" y="32"/>
                    </a:lnTo>
                    <a:lnTo>
                      <a:pt x="2" y="34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3" y="54"/>
                    </a:lnTo>
                    <a:lnTo>
                      <a:pt x="5" y="59"/>
                    </a:lnTo>
                    <a:lnTo>
                      <a:pt x="8" y="62"/>
                    </a:lnTo>
                    <a:lnTo>
                      <a:pt x="13" y="64"/>
                    </a:lnTo>
                    <a:lnTo>
                      <a:pt x="19" y="66"/>
                    </a:lnTo>
                    <a:lnTo>
                      <a:pt x="29" y="67"/>
                    </a:lnTo>
                    <a:lnTo>
                      <a:pt x="43" y="66"/>
                    </a:lnTo>
                    <a:lnTo>
                      <a:pt x="54" y="63"/>
                    </a:lnTo>
                    <a:lnTo>
                      <a:pt x="63" y="59"/>
                    </a:lnTo>
                    <a:lnTo>
                      <a:pt x="69" y="53"/>
                    </a:lnTo>
                    <a:lnTo>
                      <a:pt x="75" y="46"/>
                    </a:lnTo>
                    <a:lnTo>
                      <a:pt x="77" y="37"/>
                    </a:lnTo>
                    <a:lnTo>
                      <a:pt x="80" y="26"/>
                    </a:lnTo>
                    <a:lnTo>
                      <a:pt x="80" y="15"/>
                    </a:lnTo>
                    <a:lnTo>
                      <a:pt x="80" y="10"/>
                    </a:lnTo>
                    <a:lnTo>
                      <a:pt x="77" y="6"/>
                    </a:lnTo>
                    <a:lnTo>
                      <a:pt x="75" y="3"/>
                    </a:lnTo>
                    <a:lnTo>
                      <a:pt x="72" y="2"/>
                    </a:lnTo>
                    <a:lnTo>
                      <a:pt x="64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2" name="Freeform 38"/>
              <p:cNvSpPr>
                <a:spLocks/>
              </p:cNvSpPr>
              <p:nvPr/>
            </p:nvSpPr>
            <p:spPr bwMode="auto">
              <a:xfrm>
                <a:off x="3840163" y="2105025"/>
                <a:ext cx="69850" cy="63500"/>
              </a:xfrm>
              <a:custGeom>
                <a:avLst/>
                <a:gdLst>
                  <a:gd name="T0" fmla="*/ 42 w 89"/>
                  <a:gd name="T1" fmla="*/ 81 h 81"/>
                  <a:gd name="T2" fmla="*/ 42 w 89"/>
                  <a:gd name="T3" fmla="*/ 81 h 81"/>
                  <a:gd name="T4" fmla="*/ 34 w 89"/>
                  <a:gd name="T5" fmla="*/ 79 h 81"/>
                  <a:gd name="T6" fmla="*/ 26 w 89"/>
                  <a:gd name="T7" fmla="*/ 78 h 81"/>
                  <a:gd name="T8" fmla="*/ 19 w 89"/>
                  <a:gd name="T9" fmla="*/ 76 h 81"/>
                  <a:gd name="T10" fmla="*/ 13 w 89"/>
                  <a:gd name="T11" fmla="*/ 73 h 81"/>
                  <a:gd name="T12" fmla="*/ 8 w 89"/>
                  <a:gd name="T13" fmla="*/ 68 h 81"/>
                  <a:gd name="T14" fmla="*/ 4 w 89"/>
                  <a:gd name="T15" fmla="*/ 63 h 81"/>
                  <a:gd name="T16" fmla="*/ 1 w 89"/>
                  <a:gd name="T17" fmla="*/ 58 h 81"/>
                  <a:gd name="T18" fmla="*/ 0 w 89"/>
                  <a:gd name="T19" fmla="*/ 51 h 81"/>
                  <a:gd name="T20" fmla="*/ 0 w 89"/>
                  <a:gd name="T21" fmla="*/ 51 h 81"/>
                  <a:gd name="T22" fmla="*/ 1 w 89"/>
                  <a:gd name="T23" fmla="*/ 46 h 81"/>
                  <a:gd name="T24" fmla="*/ 4 w 89"/>
                  <a:gd name="T25" fmla="*/ 38 h 81"/>
                  <a:gd name="T26" fmla="*/ 9 w 89"/>
                  <a:gd name="T27" fmla="*/ 21 h 81"/>
                  <a:gd name="T28" fmla="*/ 14 w 89"/>
                  <a:gd name="T29" fmla="*/ 13 h 81"/>
                  <a:gd name="T30" fmla="*/ 17 w 89"/>
                  <a:gd name="T31" fmla="*/ 6 h 81"/>
                  <a:gd name="T32" fmla="*/ 22 w 89"/>
                  <a:gd name="T33" fmla="*/ 1 h 81"/>
                  <a:gd name="T34" fmla="*/ 24 w 89"/>
                  <a:gd name="T35" fmla="*/ 0 h 81"/>
                  <a:gd name="T36" fmla="*/ 27 w 89"/>
                  <a:gd name="T37" fmla="*/ 0 h 81"/>
                  <a:gd name="T38" fmla="*/ 27 w 89"/>
                  <a:gd name="T39" fmla="*/ 0 h 81"/>
                  <a:gd name="T40" fmla="*/ 31 w 89"/>
                  <a:gd name="T41" fmla="*/ 1 h 81"/>
                  <a:gd name="T42" fmla="*/ 36 w 89"/>
                  <a:gd name="T43" fmla="*/ 3 h 81"/>
                  <a:gd name="T44" fmla="*/ 40 w 89"/>
                  <a:gd name="T45" fmla="*/ 6 h 81"/>
                  <a:gd name="T46" fmla="*/ 45 w 89"/>
                  <a:gd name="T47" fmla="*/ 7 h 81"/>
                  <a:gd name="T48" fmla="*/ 45 w 89"/>
                  <a:gd name="T49" fmla="*/ 7 h 81"/>
                  <a:gd name="T50" fmla="*/ 47 w 89"/>
                  <a:gd name="T51" fmla="*/ 13 h 81"/>
                  <a:gd name="T52" fmla="*/ 51 w 89"/>
                  <a:gd name="T53" fmla="*/ 16 h 81"/>
                  <a:gd name="T54" fmla="*/ 55 w 89"/>
                  <a:gd name="T55" fmla="*/ 17 h 81"/>
                  <a:gd name="T56" fmla="*/ 61 w 89"/>
                  <a:gd name="T57" fmla="*/ 17 h 81"/>
                  <a:gd name="T58" fmla="*/ 74 w 89"/>
                  <a:gd name="T59" fmla="*/ 16 h 81"/>
                  <a:gd name="T60" fmla="*/ 85 w 89"/>
                  <a:gd name="T61" fmla="*/ 14 h 81"/>
                  <a:gd name="T62" fmla="*/ 85 w 89"/>
                  <a:gd name="T63" fmla="*/ 14 h 81"/>
                  <a:gd name="T64" fmla="*/ 89 w 89"/>
                  <a:gd name="T65" fmla="*/ 30 h 81"/>
                  <a:gd name="T66" fmla="*/ 89 w 89"/>
                  <a:gd name="T67" fmla="*/ 44 h 81"/>
                  <a:gd name="T68" fmla="*/ 88 w 89"/>
                  <a:gd name="T69" fmla="*/ 50 h 81"/>
                  <a:gd name="T70" fmla="*/ 87 w 89"/>
                  <a:gd name="T71" fmla="*/ 54 h 81"/>
                  <a:gd name="T72" fmla="*/ 84 w 89"/>
                  <a:gd name="T73" fmla="*/ 60 h 81"/>
                  <a:gd name="T74" fmla="*/ 82 w 89"/>
                  <a:gd name="T75" fmla="*/ 63 h 81"/>
                  <a:gd name="T76" fmla="*/ 78 w 89"/>
                  <a:gd name="T77" fmla="*/ 68 h 81"/>
                  <a:gd name="T78" fmla="*/ 75 w 89"/>
                  <a:gd name="T79" fmla="*/ 71 h 81"/>
                  <a:gd name="T80" fmla="*/ 70 w 89"/>
                  <a:gd name="T81" fmla="*/ 74 h 81"/>
                  <a:gd name="T82" fmla="*/ 66 w 89"/>
                  <a:gd name="T83" fmla="*/ 76 h 81"/>
                  <a:gd name="T84" fmla="*/ 54 w 89"/>
                  <a:gd name="T85" fmla="*/ 79 h 81"/>
                  <a:gd name="T86" fmla="*/ 42 w 89"/>
                  <a:gd name="T87" fmla="*/ 81 h 81"/>
                  <a:gd name="T88" fmla="*/ 42 w 89"/>
                  <a:gd name="T89" fmla="*/ 81 h 81"/>
                  <a:gd name="T90" fmla="*/ 42 w 89"/>
                  <a:gd name="T91" fmla="*/ 81 h 8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9"/>
                  <a:gd name="T139" fmla="*/ 0 h 81"/>
                  <a:gd name="T140" fmla="*/ 89 w 89"/>
                  <a:gd name="T141" fmla="*/ 81 h 81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9" h="81">
                    <a:moveTo>
                      <a:pt x="42" y="81"/>
                    </a:moveTo>
                    <a:lnTo>
                      <a:pt x="42" y="81"/>
                    </a:lnTo>
                    <a:lnTo>
                      <a:pt x="34" y="79"/>
                    </a:lnTo>
                    <a:lnTo>
                      <a:pt x="26" y="78"/>
                    </a:lnTo>
                    <a:lnTo>
                      <a:pt x="19" y="76"/>
                    </a:lnTo>
                    <a:lnTo>
                      <a:pt x="13" y="73"/>
                    </a:lnTo>
                    <a:lnTo>
                      <a:pt x="8" y="68"/>
                    </a:lnTo>
                    <a:lnTo>
                      <a:pt x="4" y="63"/>
                    </a:lnTo>
                    <a:lnTo>
                      <a:pt x="1" y="58"/>
                    </a:lnTo>
                    <a:lnTo>
                      <a:pt x="0" y="51"/>
                    </a:lnTo>
                    <a:lnTo>
                      <a:pt x="1" y="46"/>
                    </a:lnTo>
                    <a:lnTo>
                      <a:pt x="4" y="38"/>
                    </a:lnTo>
                    <a:lnTo>
                      <a:pt x="9" y="21"/>
                    </a:lnTo>
                    <a:lnTo>
                      <a:pt x="14" y="13"/>
                    </a:lnTo>
                    <a:lnTo>
                      <a:pt x="17" y="6"/>
                    </a:lnTo>
                    <a:lnTo>
                      <a:pt x="22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1" y="1"/>
                    </a:lnTo>
                    <a:lnTo>
                      <a:pt x="36" y="3"/>
                    </a:lnTo>
                    <a:lnTo>
                      <a:pt x="40" y="6"/>
                    </a:lnTo>
                    <a:lnTo>
                      <a:pt x="45" y="7"/>
                    </a:lnTo>
                    <a:lnTo>
                      <a:pt x="47" y="13"/>
                    </a:lnTo>
                    <a:lnTo>
                      <a:pt x="51" y="16"/>
                    </a:lnTo>
                    <a:lnTo>
                      <a:pt x="55" y="17"/>
                    </a:lnTo>
                    <a:lnTo>
                      <a:pt x="61" y="17"/>
                    </a:lnTo>
                    <a:lnTo>
                      <a:pt x="74" y="16"/>
                    </a:lnTo>
                    <a:lnTo>
                      <a:pt x="85" y="14"/>
                    </a:lnTo>
                    <a:lnTo>
                      <a:pt x="89" y="30"/>
                    </a:lnTo>
                    <a:lnTo>
                      <a:pt x="89" y="44"/>
                    </a:lnTo>
                    <a:lnTo>
                      <a:pt x="88" y="50"/>
                    </a:lnTo>
                    <a:lnTo>
                      <a:pt x="87" y="54"/>
                    </a:lnTo>
                    <a:lnTo>
                      <a:pt x="84" y="60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5" y="71"/>
                    </a:lnTo>
                    <a:lnTo>
                      <a:pt x="70" y="74"/>
                    </a:lnTo>
                    <a:lnTo>
                      <a:pt x="66" y="76"/>
                    </a:lnTo>
                    <a:lnTo>
                      <a:pt x="54" y="79"/>
                    </a:lnTo>
                    <a:lnTo>
                      <a:pt x="42" y="8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3" name="Freeform 39"/>
              <p:cNvSpPr>
                <a:spLocks/>
              </p:cNvSpPr>
              <p:nvPr/>
            </p:nvSpPr>
            <p:spPr bwMode="auto">
              <a:xfrm>
                <a:off x="3775075" y="2127250"/>
                <a:ext cx="50800" cy="49213"/>
              </a:xfrm>
              <a:custGeom>
                <a:avLst/>
                <a:gdLst>
                  <a:gd name="T0" fmla="*/ 56 w 63"/>
                  <a:gd name="T1" fmla="*/ 11 h 62"/>
                  <a:gd name="T2" fmla="*/ 56 w 63"/>
                  <a:gd name="T3" fmla="*/ 11 h 62"/>
                  <a:gd name="T4" fmla="*/ 53 w 63"/>
                  <a:gd name="T5" fmla="*/ 11 h 62"/>
                  <a:gd name="T6" fmla="*/ 51 w 63"/>
                  <a:gd name="T7" fmla="*/ 9 h 62"/>
                  <a:gd name="T8" fmla="*/ 48 w 63"/>
                  <a:gd name="T9" fmla="*/ 6 h 62"/>
                  <a:gd name="T10" fmla="*/ 45 w 63"/>
                  <a:gd name="T11" fmla="*/ 2 h 62"/>
                  <a:gd name="T12" fmla="*/ 43 w 63"/>
                  <a:gd name="T13" fmla="*/ 1 h 62"/>
                  <a:gd name="T14" fmla="*/ 41 w 63"/>
                  <a:gd name="T15" fmla="*/ 0 h 62"/>
                  <a:gd name="T16" fmla="*/ 41 w 63"/>
                  <a:gd name="T17" fmla="*/ 0 h 62"/>
                  <a:gd name="T18" fmla="*/ 38 w 63"/>
                  <a:gd name="T19" fmla="*/ 1 h 62"/>
                  <a:gd name="T20" fmla="*/ 34 w 63"/>
                  <a:gd name="T21" fmla="*/ 2 h 62"/>
                  <a:gd name="T22" fmla="*/ 26 w 63"/>
                  <a:gd name="T23" fmla="*/ 6 h 62"/>
                  <a:gd name="T24" fmla="*/ 19 w 63"/>
                  <a:gd name="T25" fmla="*/ 11 h 62"/>
                  <a:gd name="T26" fmla="*/ 13 w 63"/>
                  <a:gd name="T27" fmla="*/ 18 h 62"/>
                  <a:gd name="T28" fmla="*/ 8 w 63"/>
                  <a:gd name="T29" fmla="*/ 25 h 62"/>
                  <a:gd name="T30" fmla="*/ 4 w 63"/>
                  <a:gd name="T31" fmla="*/ 32 h 62"/>
                  <a:gd name="T32" fmla="*/ 1 w 63"/>
                  <a:gd name="T33" fmla="*/ 39 h 62"/>
                  <a:gd name="T34" fmla="*/ 0 w 63"/>
                  <a:gd name="T35" fmla="*/ 45 h 62"/>
                  <a:gd name="T36" fmla="*/ 0 w 63"/>
                  <a:gd name="T37" fmla="*/ 45 h 62"/>
                  <a:gd name="T38" fmla="*/ 1 w 63"/>
                  <a:gd name="T39" fmla="*/ 50 h 62"/>
                  <a:gd name="T40" fmla="*/ 3 w 63"/>
                  <a:gd name="T41" fmla="*/ 56 h 62"/>
                  <a:gd name="T42" fmla="*/ 7 w 63"/>
                  <a:gd name="T43" fmla="*/ 61 h 62"/>
                  <a:gd name="T44" fmla="*/ 9 w 63"/>
                  <a:gd name="T45" fmla="*/ 62 h 62"/>
                  <a:gd name="T46" fmla="*/ 11 w 63"/>
                  <a:gd name="T47" fmla="*/ 62 h 62"/>
                  <a:gd name="T48" fmla="*/ 11 w 63"/>
                  <a:gd name="T49" fmla="*/ 62 h 62"/>
                  <a:gd name="T50" fmla="*/ 18 w 63"/>
                  <a:gd name="T51" fmla="*/ 62 h 62"/>
                  <a:gd name="T52" fmla="*/ 24 w 63"/>
                  <a:gd name="T53" fmla="*/ 58 h 62"/>
                  <a:gd name="T54" fmla="*/ 28 w 63"/>
                  <a:gd name="T55" fmla="*/ 55 h 62"/>
                  <a:gd name="T56" fmla="*/ 33 w 63"/>
                  <a:gd name="T57" fmla="*/ 52 h 62"/>
                  <a:gd name="T58" fmla="*/ 38 w 63"/>
                  <a:gd name="T59" fmla="*/ 48 h 62"/>
                  <a:gd name="T60" fmla="*/ 43 w 63"/>
                  <a:gd name="T61" fmla="*/ 44 h 62"/>
                  <a:gd name="T62" fmla="*/ 49 w 63"/>
                  <a:gd name="T63" fmla="*/ 41 h 62"/>
                  <a:gd name="T64" fmla="*/ 56 w 63"/>
                  <a:gd name="T65" fmla="*/ 41 h 62"/>
                  <a:gd name="T66" fmla="*/ 56 w 63"/>
                  <a:gd name="T67" fmla="*/ 41 h 62"/>
                  <a:gd name="T68" fmla="*/ 58 w 63"/>
                  <a:gd name="T69" fmla="*/ 39 h 62"/>
                  <a:gd name="T70" fmla="*/ 61 w 63"/>
                  <a:gd name="T71" fmla="*/ 37 h 62"/>
                  <a:gd name="T72" fmla="*/ 62 w 63"/>
                  <a:gd name="T73" fmla="*/ 33 h 62"/>
                  <a:gd name="T74" fmla="*/ 63 w 63"/>
                  <a:gd name="T75" fmla="*/ 30 h 62"/>
                  <a:gd name="T76" fmla="*/ 63 w 63"/>
                  <a:gd name="T77" fmla="*/ 30 h 62"/>
                  <a:gd name="T78" fmla="*/ 63 w 63"/>
                  <a:gd name="T79" fmla="*/ 11 h 62"/>
                  <a:gd name="T80" fmla="*/ 63 w 63"/>
                  <a:gd name="T81" fmla="*/ 11 h 62"/>
                  <a:gd name="T82" fmla="*/ 56 w 63"/>
                  <a:gd name="T83" fmla="*/ 11 h 62"/>
                  <a:gd name="T84" fmla="*/ 56 w 63"/>
                  <a:gd name="T85" fmla="*/ 11 h 62"/>
                  <a:gd name="T86" fmla="*/ 56 w 63"/>
                  <a:gd name="T87" fmla="*/ 11 h 6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63"/>
                  <a:gd name="T133" fmla="*/ 0 h 62"/>
                  <a:gd name="T134" fmla="*/ 63 w 63"/>
                  <a:gd name="T135" fmla="*/ 62 h 6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63" h="62">
                    <a:moveTo>
                      <a:pt x="56" y="11"/>
                    </a:moveTo>
                    <a:lnTo>
                      <a:pt x="56" y="11"/>
                    </a:lnTo>
                    <a:lnTo>
                      <a:pt x="53" y="11"/>
                    </a:lnTo>
                    <a:lnTo>
                      <a:pt x="51" y="9"/>
                    </a:lnTo>
                    <a:lnTo>
                      <a:pt x="48" y="6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0"/>
                    </a:lnTo>
                    <a:lnTo>
                      <a:pt x="38" y="1"/>
                    </a:lnTo>
                    <a:lnTo>
                      <a:pt x="34" y="2"/>
                    </a:lnTo>
                    <a:lnTo>
                      <a:pt x="26" y="6"/>
                    </a:lnTo>
                    <a:lnTo>
                      <a:pt x="19" y="11"/>
                    </a:lnTo>
                    <a:lnTo>
                      <a:pt x="13" y="18"/>
                    </a:lnTo>
                    <a:lnTo>
                      <a:pt x="8" y="25"/>
                    </a:lnTo>
                    <a:lnTo>
                      <a:pt x="4" y="32"/>
                    </a:lnTo>
                    <a:lnTo>
                      <a:pt x="1" y="39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3" y="56"/>
                    </a:lnTo>
                    <a:lnTo>
                      <a:pt x="7" y="61"/>
                    </a:lnTo>
                    <a:lnTo>
                      <a:pt x="9" y="62"/>
                    </a:lnTo>
                    <a:lnTo>
                      <a:pt x="11" y="62"/>
                    </a:lnTo>
                    <a:lnTo>
                      <a:pt x="18" y="62"/>
                    </a:lnTo>
                    <a:lnTo>
                      <a:pt x="24" y="58"/>
                    </a:lnTo>
                    <a:lnTo>
                      <a:pt x="28" y="55"/>
                    </a:lnTo>
                    <a:lnTo>
                      <a:pt x="33" y="52"/>
                    </a:lnTo>
                    <a:lnTo>
                      <a:pt x="38" y="48"/>
                    </a:lnTo>
                    <a:lnTo>
                      <a:pt x="43" y="44"/>
                    </a:lnTo>
                    <a:lnTo>
                      <a:pt x="49" y="41"/>
                    </a:lnTo>
                    <a:lnTo>
                      <a:pt x="56" y="41"/>
                    </a:lnTo>
                    <a:lnTo>
                      <a:pt x="58" y="39"/>
                    </a:lnTo>
                    <a:lnTo>
                      <a:pt x="61" y="37"/>
                    </a:lnTo>
                    <a:lnTo>
                      <a:pt x="62" y="33"/>
                    </a:lnTo>
                    <a:lnTo>
                      <a:pt x="63" y="30"/>
                    </a:lnTo>
                    <a:lnTo>
                      <a:pt x="63" y="11"/>
                    </a:lnTo>
                    <a:lnTo>
                      <a:pt x="56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4" name="Freeform 40"/>
              <p:cNvSpPr>
                <a:spLocks/>
              </p:cNvSpPr>
              <p:nvPr/>
            </p:nvSpPr>
            <p:spPr bwMode="auto">
              <a:xfrm>
                <a:off x="3743325" y="2127250"/>
                <a:ext cx="41275" cy="39688"/>
              </a:xfrm>
              <a:custGeom>
                <a:avLst/>
                <a:gdLst>
                  <a:gd name="T0" fmla="*/ 0 w 52"/>
                  <a:gd name="T1" fmla="*/ 33 h 48"/>
                  <a:gd name="T2" fmla="*/ 0 w 52"/>
                  <a:gd name="T3" fmla="*/ 33 h 48"/>
                  <a:gd name="T4" fmla="*/ 2 w 52"/>
                  <a:gd name="T5" fmla="*/ 39 h 48"/>
                  <a:gd name="T6" fmla="*/ 5 w 52"/>
                  <a:gd name="T7" fmla="*/ 44 h 48"/>
                  <a:gd name="T8" fmla="*/ 8 w 52"/>
                  <a:gd name="T9" fmla="*/ 47 h 48"/>
                  <a:gd name="T10" fmla="*/ 12 w 52"/>
                  <a:gd name="T11" fmla="*/ 48 h 48"/>
                  <a:gd name="T12" fmla="*/ 12 w 52"/>
                  <a:gd name="T13" fmla="*/ 48 h 48"/>
                  <a:gd name="T14" fmla="*/ 15 w 52"/>
                  <a:gd name="T15" fmla="*/ 46 h 48"/>
                  <a:gd name="T16" fmla="*/ 22 w 52"/>
                  <a:gd name="T17" fmla="*/ 40 h 48"/>
                  <a:gd name="T18" fmla="*/ 30 w 52"/>
                  <a:gd name="T19" fmla="*/ 33 h 48"/>
                  <a:gd name="T20" fmla="*/ 40 w 52"/>
                  <a:gd name="T21" fmla="*/ 24 h 48"/>
                  <a:gd name="T22" fmla="*/ 46 w 52"/>
                  <a:gd name="T23" fmla="*/ 15 h 48"/>
                  <a:gd name="T24" fmla="*/ 51 w 52"/>
                  <a:gd name="T25" fmla="*/ 8 h 48"/>
                  <a:gd name="T26" fmla="*/ 52 w 52"/>
                  <a:gd name="T27" fmla="*/ 4 h 48"/>
                  <a:gd name="T28" fmla="*/ 51 w 52"/>
                  <a:gd name="T29" fmla="*/ 2 h 48"/>
                  <a:gd name="T30" fmla="*/ 49 w 52"/>
                  <a:gd name="T31" fmla="*/ 1 h 48"/>
                  <a:gd name="T32" fmla="*/ 45 w 52"/>
                  <a:gd name="T33" fmla="*/ 0 h 48"/>
                  <a:gd name="T34" fmla="*/ 45 w 52"/>
                  <a:gd name="T35" fmla="*/ 0 h 48"/>
                  <a:gd name="T36" fmla="*/ 38 w 52"/>
                  <a:gd name="T37" fmla="*/ 0 h 48"/>
                  <a:gd name="T38" fmla="*/ 31 w 52"/>
                  <a:gd name="T39" fmla="*/ 2 h 48"/>
                  <a:gd name="T40" fmla="*/ 25 w 52"/>
                  <a:gd name="T41" fmla="*/ 6 h 48"/>
                  <a:gd name="T42" fmla="*/ 18 w 52"/>
                  <a:gd name="T43" fmla="*/ 10 h 48"/>
                  <a:gd name="T44" fmla="*/ 11 w 52"/>
                  <a:gd name="T45" fmla="*/ 15 h 48"/>
                  <a:gd name="T46" fmla="*/ 5 w 52"/>
                  <a:gd name="T47" fmla="*/ 22 h 48"/>
                  <a:gd name="T48" fmla="*/ 2 w 52"/>
                  <a:gd name="T49" fmla="*/ 27 h 48"/>
                  <a:gd name="T50" fmla="*/ 0 w 52"/>
                  <a:gd name="T51" fmla="*/ 33 h 48"/>
                  <a:gd name="T52" fmla="*/ 0 w 52"/>
                  <a:gd name="T53" fmla="*/ 33 h 48"/>
                  <a:gd name="T54" fmla="*/ 0 w 52"/>
                  <a:gd name="T55" fmla="*/ 33 h 4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52"/>
                  <a:gd name="T85" fmla="*/ 0 h 48"/>
                  <a:gd name="T86" fmla="*/ 52 w 52"/>
                  <a:gd name="T87" fmla="*/ 48 h 4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52" h="48">
                    <a:moveTo>
                      <a:pt x="0" y="33"/>
                    </a:moveTo>
                    <a:lnTo>
                      <a:pt x="0" y="33"/>
                    </a:lnTo>
                    <a:lnTo>
                      <a:pt x="2" y="39"/>
                    </a:lnTo>
                    <a:lnTo>
                      <a:pt x="5" y="44"/>
                    </a:lnTo>
                    <a:lnTo>
                      <a:pt x="8" y="47"/>
                    </a:lnTo>
                    <a:lnTo>
                      <a:pt x="12" y="48"/>
                    </a:lnTo>
                    <a:lnTo>
                      <a:pt x="15" y="46"/>
                    </a:lnTo>
                    <a:lnTo>
                      <a:pt x="22" y="40"/>
                    </a:lnTo>
                    <a:lnTo>
                      <a:pt x="30" y="33"/>
                    </a:lnTo>
                    <a:lnTo>
                      <a:pt x="40" y="24"/>
                    </a:lnTo>
                    <a:lnTo>
                      <a:pt x="46" y="15"/>
                    </a:lnTo>
                    <a:lnTo>
                      <a:pt x="51" y="8"/>
                    </a:lnTo>
                    <a:lnTo>
                      <a:pt x="52" y="4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5" y="0"/>
                    </a:lnTo>
                    <a:lnTo>
                      <a:pt x="38" y="0"/>
                    </a:lnTo>
                    <a:lnTo>
                      <a:pt x="31" y="2"/>
                    </a:lnTo>
                    <a:lnTo>
                      <a:pt x="25" y="6"/>
                    </a:lnTo>
                    <a:lnTo>
                      <a:pt x="18" y="10"/>
                    </a:lnTo>
                    <a:lnTo>
                      <a:pt x="11" y="15"/>
                    </a:lnTo>
                    <a:lnTo>
                      <a:pt x="5" y="22"/>
                    </a:lnTo>
                    <a:lnTo>
                      <a:pt x="2" y="27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5" name="Freeform 41"/>
              <p:cNvSpPr>
                <a:spLocks/>
              </p:cNvSpPr>
              <p:nvPr/>
            </p:nvSpPr>
            <p:spPr bwMode="auto">
              <a:xfrm>
                <a:off x="3805238" y="2195513"/>
                <a:ext cx="20637" cy="20637"/>
              </a:xfrm>
              <a:custGeom>
                <a:avLst/>
                <a:gdLst>
                  <a:gd name="T0" fmla="*/ 20 w 27"/>
                  <a:gd name="T1" fmla="*/ 0 h 25"/>
                  <a:gd name="T2" fmla="*/ 20 w 27"/>
                  <a:gd name="T3" fmla="*/ 0 h 25"/>
                  <a:gd name="T4" fmla="*/ 12 w 27"/>
                  <a:gd name="T5" fmla="*/ 0 h 25"/>
                  <a:gd name="T6" fmla="*/ 6 w 27"/>
                  <a:gd name="T7" fmla="*/ 1 h 25"/>
                  <a:gd name="T8" fmla="*/ 4 w 27"/>
                  <a:gd name="T9" fmla="*/ 2 h 25"/>
                  <a:gd name="T10" fmla="*/ 2 w 27"/>
                  <a:gd name="T11" fmla="*/ 5 h 25"/>
                  <a:gd name="T12" fmla="*/ 0 w 27"/>
                  <a:gd name="T13" fmla="*/ 7 h 25"/>
                  <a:gd name="T14" fmla="*/ 0 w 27"/>
                  <a:gd name="T15" fmla="*/ 10 h 25"/>
                  <a:gd name="T16" fmla="*/ 0 w 27"/>
                  <a:gd name="T17" fmla="*/ 10 h 25"/>
                  <a:gd name="T18" fmla="*/ 0 w 27"/>
                  <a:gd name="T19" fmla="*/ 14 h 25"/>
                  <a:gd name="T20" fmla="*/ 2 w 27"/>
                  <a:gd name="T21" fmla="*/ 17 h 25"/>
                  <a:gd name="T22" fmla="*/ 5 w 27"/>
                  <a:gd name="T23" fmla="*/ 22 h 25"/>
                  <a:gd name="T24" fmla="*/ 9 w 27"/>
                  <a:gd name="T25" fmla="*/ 24 h 25"/>
                  <a:gd name="T26" fmla="*/ 12 w 27"/>
                  <a:gd name="T27" fmla="*/ 25 h 25"/>
                  <a:gd name="T28" fmla="*/ 12 w 27"/>
                  <a:gd name="T29" fmla="*/ 25 h 25"/>
                  <a:gd name="T30" fmla="*/ 15 w 27"/>
                  <a:gd name="T31" fmla="*/ 24 h 25"/>
                  <a:gd name="T32" fmla="*/ 19 w 27"/>
                  <a:gd name="T33" fmla="*/ 24 h 25"/>
                  <a:gd name="T34" fmla="*/ 21 w 27"/>
                  <a:gd name="T35" fmla="*/ 22 h 25"/>
                  <a:gd name="T36" fmla="*/ 23 w 27"/>
                  <a:gd name="T37" fmla="*/ 21 h 25"/>
                  <a:gd name="T38" fmla="*/ 26 w 27"/>
                  <a:gd name="T39" fmla="*/ 16 h 25"/>
                  <a:gd name="T40" fmla="*/ 27 w 27"/>
                  <a:gd name="T41" fmla="*/ 10 h 25"/>
                  <a:gd name="T42" fmla="*/ 27 w 27"/>
                  <a:gd name="T43" fmla="*/ 10 h 25"/>
                  <a:gd name="T44" fmla="*/ 26 w 27"/>
                  <a:gd name="T45" fmla="*/ 8 h 25"/>
                  <a:gd name="T46" fmla="*/ 23 w 27"/>
                  <a:gd name="T47" fmla="*/ 5 h 25"/>
                  <a:gd name="T48" fmla="*/ 20 w 27"/>
                  <a:gd name="T49" fmla="*/ 2 h 25"/>
                  <a:gd name="T50" fmla="*/ 20 w 27"/>
                  <a:gd name="T51" fmla="*/ 0 h 25"/>
                  <a:gd name="T52" fmla="*/ 20 w 27"/>
                  <a:gd name="T53" fmla="*/ 0 h 25"/>
                  <a:gd name="T54" fmla="*/ 20 w 27"/>
                  <a:gd name="T55" fmla="*/ 0 h 2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"/>
                  <a:gd name="T85" fmla="*/ 0 h 25"/>
                  <a:gd name="T86" fmla="*/ 27 w 27"/>
                  <a:gd name="T87" fmla="*/ 25 h 2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" h="25">
                    <a:moveTo>
                      <a:pt x="20" y="0"/>
                    </a:moveTo>
                    <a:lnTo>
                      <a:pt x="20" y="0"/>
                    </a:lnTo>
                    <a:lnTo>
                      <a:pt x="12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5"/>
                    </a:lnTo>
                    <a:lnTo>
                      <a:pt x="15" y="24"/>
                    </a:lnTo>
                    <a:lnTo>
                      <a:pt x="19" y="24"/>
                    </a:lnTo>
                    <a:lnTo>
                      <a:pt x="21" y="22"/>
                    </a:lnTo>
                    <a:lnTo>
                      <a:pt x="23" y="21"/>
                    </a:lnTo>
                    <a:lnTo>
                      <a:pt x="26" y="16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3" y="5"/>
                    </a:lnTo>
                    <a:lnTo>
                      <a:pt x="2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6" name="Freeform 42"/>
              <p:cNvSpPr>
                <a:spLocks/>
              </p:cNvSpPr>
              <p:nvPr/>
            </p:nvSpPr>
            <p:spPr bwMode="auto">
              <a:xfrm>
                <a:off x="3775075" y="2020888"/>
                <a:ext cx="50800" cy="73025"/>
              </a:xfrm>
              <a:custGeom>
                <a:avLst/>
                <a:gdLst>
                  <a:gd name="T0" fmla="*/ 45 w 63"/>
                  <a:gd name="T1" fmla="*/ 26 h 92"/>
                  <a:gd name="T2" fmla="*/ 45 w 63"/>
                  <a:gd name="T3" fmla="*/ 26 h 92"/>
                  <a:gd name="T4" fmla="*/ 35 w 63"/>
                  <a:gd name="T5" fmla="*/ 25 h 92"/>
                  <a:gd name="T6" fmla="*/ 28 w 63"/>
                  <a:gd name="T7" fmla="*/ 22 h 92"/>
                  <a:gd name="T8" fmla="*/ 24 w 63"/>
                  <a:gd name="T9" fmla="*/ 18 h 92"/>
                  <a:gd name="T10" fmla="*/ 20 w 63"/>
                  <a:gd name="T11" fmla="*/ 13 h 92"/>
                  <a:gd name="T12" fmla="*/ 17 w 63"/>
                  <a:gd name="T13" fmla="*/ 8 h 92"/>
                  <a:gd name="T14" fmla="*/ 13 w 63"/>
                  <a:gd name="T15" fmla="*/ 5 h 92"/>
                  <a:gd name="T16" fmla="*/ 10 w 63"/>
                  <a:gd name="T17" fmla="*/ 1 h 92"/>
                  <a:gd name="T18" fmla="*/ 4 w 63"/>
                  <a:gd name="T19" fmla="*/ 0 h 92"/>
                  <a:gd name="T20" fmla="*/ 4 w 63"/>
                  <a:gd name="T21" fmla="*/ 0 h 92"/>
                  <a:gd name="T22" fmla="*/ 2 w 63"/>
                  <a:gd name="T23" fmla="*/ 1 h 92"/>
                  <a:gd name="T24" fmla="*/ 0 w 63"/>
                  <a:gd name="T25" fmla="*/ 1 h 92"/>
                  <a:gd name="T26" fmla="*/ 0 w 63"/>
                  <a:gd name="T27" fmla="*/ 5 h 92"/>
                  <a:gd name="T28" fmla="*/ 0 w 63"/>
                  <a:gd name="T29" fmla="*/ 12 h 92"/>
                  <a:gd name="T30" fmla="*/ 0 w 63"/>
                  <a:gd name="T31" fmla="*/ 12 h 92"/>
                  <a:gd name="T32" fmla="*/ 1 w 63"/>
                  <a:gd name="T33" fmla="*/ 22 h 92"/>
                  <a:gd name="T34" fmla="*/ 3 w 63"/>
                  <a:gd name="T35" fmla="*/ 35 h 92"/>
                  <a:gd name="T36" fmla="*/ 8 w 63"/>
                  <a:gd name="T37" fmla="*/ 48 h 92"/>
                  <a:gd name="T38" fmla="*/ 12 w 63"/>
                  <a:gd name="T39" fmla="*/ 61 h 92"/>
                  <a:gd name="T40" fmla="*/ 19 w 63"/>
                  <a:gd name="T41" fmla="*/ 74 h 92"/>
                  <a:gd name="T42" fmla="*/ 26 w 63"/>
                  <a:gd name="T43" fmla="*/ 83 h 92"/>
                  <a:gd name="T44" fmla="*/ 31 w 63"/>
                  <a:gd name="T45" fmla="*/ 86 h 92"/>
                  <a:gd name="T46" fmla="*/ 35 w 63"/>
                  <a:gd name="T47" fmla="*/ 90 h 92"/>
                  <a:gd name="T48" fmla="*/ 40 w 63"/>
                  <a:gd name="T49" fmla="*/ 91 h 92"/>
                  <a:gd name="T50" fmla="*/ 45 w 63"/>
                  <a:gd name="T51" fmla="*/ 92 h 92"/>
                  <a:gd name="T52" fmla="*/ 45 w 63"/>
                  <a:gd name="T53" fmla="*/ 92 h 92"/>
                  <a:gd name="T54" fmla="*/ 56 w 63"/>
                  <a:gd name="T55" fmla="*/ 92 h 92"/>
                  <a:gd name="T56" fmla="*/ 56 w 63"/>
                  <a:gd name="T57" fmla="*/ 92 h 92"/>
                  <a:gd name="T58" fmla="*/ 56 w 63"/>
                  <a:gd name="T59" fmla="*/ 85 h 92"/>
                  <a:gd name="T60" fmla="*/ 59 w 63"/>
                  <a:gd name="T61" fmla="*/ 81 h 92"/>
                  <a:gd name="T62" fmla="*/ 62 w 63"/>
                  <a:gd name="T63" fmla="*/ 76 h 92"/>
                  <a:gd name="T64" fmla="*/ 63 w 63"/>
                  <a:gd name="T65" fmla="*/ 69 h 92"/>
                  <a:gd name="T66" fmla="*/ 63 w 63"/>
                  <a:gd name="T67" fmla="*/ 69 h 92"/>
                  <a:gd name="T68" fmla="*/ 62 w 63"/>
                  <a:gd name="T69" fmla="*/ 66 h 92"/>
                  <a:gd name="T70" fmla="*/ 59 w 63"/>
                  <a:gd name="T71" fmla="*/ 61 h 92"/>
                  <a:gd name="T72" fmla="*/ 56 w 63"/>
                  <a:gd name="T73" fmla="*/ 55 h 92"/>
                  <a:gd name="T74" fmla="*/ 56 w 63"/>
                  <a:gd name="T75" fmla="*/ 52 h 92"/>
                  <a:gd name="T76" fmla="*/ 56 w 63"/>
                  <a:gd name="T77" fmla="*/ 52 h 92"/>
                  <a:gd name="T78" fmla="*/ 57 w 63"/>
                  <a:gd name="T79" fmla="*/ 44 h 92"/>
                  <a:gd name="T80" fmla="*/ 58 w 63"/>
                  <a:gd name="T81" fmla="*/ 40 h 92"/>
                  <a:gd name="T82" fmla="*/ 59 w 63"/>
                  <a:gd name="T83" fmla="*/ 37 h 92"/>
                  <a:gd name="T84" fmla="*/ 59 w 63"/>
                  <a:gd name="T85" fmla="*/ 37 h 92"/>
                  <a:gd name="T86" fmla="*/ 58 w 63"/>
                  <a:gd name="T87" fmla="*/ 33 h 92"/>
                  <a:gd name="T88" fmla="*/ 57 w 63"/>
                  <a:gd name="T89" fmla="*/ 31 h 92"/>
                  <a:gd name="T90" fmla="*/ 55 w 63"/>
                  <a:gd name="T91" fmla="*/ 29 h 92"/>
                  <a:gd name="T92" fmla="*/ 51 w 63"/>
                  <a:gd name="T93" fmla="*/ 28 h 92"/>
                  <a:gd name="T94" fmla="*/ 47 w 63"/>
                  <a:gd name="T95" fmla="*/ 26 h 92"/>
                  <a:gd name="T96" fmla="*/ 45 w 63"/>
                  <a:gd name="T97" fmla="*/ 26 h 92"/>
                  <a:gd name="T98" fmla="*/ 45 w 63"/>
                  <a:gd name="T99" fmla="*/ 26 h 92"/>
                  <a:gd name="T100" fmla="*/ 45 w 63"/>
                  <a:gd name="T101" fmla="*/ 26 h 9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3"/>
                  <a:gd name="T154" fmla="*/ 0 h 92"/>
                  <a:gd name="T155" fmla="*/ 63 w 63"/>
                  <a:gd name="T156" fmla="*/ 92 h 9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3" h="92">
                    <a:moveTo>
                      <a:pt x="45" y="26"/>
                    </a:moveTo>
                    <a:lnTo>
                      <a:pt x="45" y="26"/>
                    </a:lnTo>
                    <a:lnTo>
                      <a:pt x="35" y="25"/>
                    </a:lnTo>
                    <a:lnTo>
                      <a:pt x="28" y="22"/>
                    </a:lnTo>
                    <a:lnTo>
                      <a:pt x="24" y="18"/>
                    </a:lnTo>
                    <a:lnTo>
                      <a:pt x="20" y="13"/>
                    </a:lnTo>
                    <a:lnTo>
                      <a:pt x="17" y="8"/>
                    </a:lnTo>
                    <a:lnTo>
                      <a:pt x="13" y="5"/>
                    </a:lnTo>
                    <a:lnTo>
                      <a:pt x="10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12"/>
                    </a:lnTo>
                    <a:lnTo>
                      <a:pt x="1" y="22"/>
                    </a:lnTo>
                    <a:lnTo>
                      <a:pt x="3" y="35"/>
                    </a:lnTo>
                    <a:lnTo>
                      <a:pt x="8" y="48"/>
                    </a:lnTo>
                    <a:lnTo>
                      <a:pt x="12" y="61"/>
                    </a:lnTo>
                    <a:lnTo>
                      <a:pt x="19" y="74"/>
                    </a:lnTo>
                    <a:lnTo>
                      <a:pt x="26" y="83"/>
                    </a:lnTo>
                    <a:lnTo>
                      <a:pt x="31" y="86"/>
                    </a:lnTo>
                    <a:lnTo>
                      <a:pt x="35" y="90"/>
                    </a:lnTo>
                    <a:lnTo>
                      <a:pt x="40" y="91"/>
                    </a:lnTo>
                    <a:lnTo>
                      <a:pt x="45" y="92"/>
                    </a:lnTo>
                    <a:lnTo>
                      <a:pt x="56" y="92"/>
                    </a:lnTo>
                    <a:lnTo>
                      <a:pt x="56" y="85"/>
                    </a:lnTo>
                    <a:lnTo>
                      <a:pt x="59" y="81"/>
                    </a:lnTo>
                    <a:lnTo>
                      <a:pt x="62" y="76"/>
                    </a:lnTo>
                    <a:lnTo>
                      <a:pt x="63" y="69"/>
                    </a:lnTo>
                    <a:lnTo>
                      <a:pt x="62" y="66"/>
                    </a:lnTo>
                    <a:lnTo>
                      <a:pt x="59" y="61"/>
                    </a:lnTo>
                    <a:lnTo>
                      <a:pt x="56" y="55"/>
                    </a:lnTo>
                    <a:lnTo>
                      <a:pt x="56" y="52"/>
                    </a:lnTo>
                    <a:lnTo>
                      <a:pt x="57" y="44"/>
                    </a:lnTo>
                    <a:lnTo>
                      <a:pt x="58" y="40"/>
                    </a:lnTo>
                    <a:lnTo>
                      <a:pt x="59" y="37"/>
                    </a:lnTo>
                    <a:lnTo>
                      <a:pt x="58" y="33"/>
                    </a:lnTo>
                    <a:lnTo>
                      <a:pt x="57" y="31"/>
                    </a:lnTo>
                    <a:lnTo>
                      <a:pt x="55" y="29"/>
                    </a:lnTo>
                    <a:lnTo>
                      <a:pt x="51" y="28"/>
                    </a:lnTo>
                    <a:lnTo>
                      <a:pt x="47" y="26"/>
                    </a:lnTo>
                    <a:lnTo>
                      <a:pt x="45" y="2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7" name="Freeform 43"/>
              <p:cNvSpPr>
                <a:spLocks/>
              </p:cNvSpPr>
              <p:nvPr/>
            </p:nvSpPr>
            <p:spPr bwMode="auto">
              <a:xfrm>
                <a:off x="3811588" y="1987550"/>
                <a:ext cx="60325" cy="41275"/>
              </a:xfrm>
              <a:custGeom>
                <a:avLst/>
                <a:gdLst>
                  <a:gd name="T0" fmla="*/ 35 w 77"/>
                  <a:gd name="T1" fmla="*/ 15 h 52"/>
                  <a:gd name="T2" fmla="*/ 0 w 77"/>
                  <a:gd name="T3" fmla="*/ 15 h 52"/>
                  <a:gd name="T4" fmla="*/ 0 w 77"/>
                  <a:gd name="T5" fmla="*/ 15 h 52"/>
                  <a:gd name="T6" fmla="*/ 0 w 77"/>
                  <a:gd name="T7" fmla="*/ 22 h 52"/>
                  <a:gd name="T8" fmla="*/ 0 w 77"/>
                  <a:gd name="T9" fmla="*/ 22 h 52"/>
                  <a:gd name="T10" fmla="*/ 0 w 77"/>
                  <a:gd name="T11" fmla="*/ 27 h 52"/>
                  <a:gd name="T12" fmla="*/ 2 w 77"/>
                  <a:gd name="T13" fmla="*/ 33 h 52"/>
                  <a:gd name="T14" fmla="*/ 4 w 77"/>
                  <a:gd name="T15" fmla="*/ 38 h 52"/>
                  <a:gd name="T16" fmla="*/ 6 w 77"/>
                  <a:gd name="T17" fmla="*/ 42 h 52"/>
                  <a:gd name="T18" fmla="*/ 11 w 77"/>
                  <a:gd name="T19" fmla="*/ 46 h 52"/>
                  <a:gd name="T20" fmla="*/ 14 w 77"/>
                  <a:gd name="T21" fmla="*/ 49 h 52"/>
                  <a:gd name="T22" fmla="*/ 20 w 77"/>
                  <a:gd name="T23" fmla="*/ 50 h 52"/>
                  <a:gd name="T24" fmla="*/ 25 w 77"/>
                  <a:gd name="T25" fmla="*/ 52 h 52"/>
                  <a:gd name="T26" fmla="*/ 25 w 77"/>
                  <a:gd name="T27" fmla="*/ 52 h 52"/>
                  <a:gd name="T28" fmla="*/ 29 w 77"/>
                  <a:gd name="T29" fmla="*/ 50 h 52"/>
                  <a:gd name="T30" fmla="*/ 33 w 77"/>
                  <a:gd name="T31" fmla="*/ 48 h 52"/>
                  <a:gd name="T32" fmla="*/ 35 w 77"/>
                  <a:gd name="T33" fmla="*/ 46 h 52"/>
                  <a:gd name="T34" fmla="*/ 38 w 77"/>
                  <a:gd name="T35" fmla="*/ 42 h 52"/>
                  <a:gd name="T36" fmla="*/ 40 w 77"/>
                  <a:gd name="T37" fmla="*/ 35 h 52"/>
                  <a:gd name="T38" fmla="*/ 41 w 77"/>
                  <a:gd name="T39" fmla="*/ 33 h 52"/>
                  <a:gd name="T40" fmla="*/ 43 w 77"/>
                  <a:gd name="T41" fmla="*/ 33 h 52"/>
                  <a:gd name="T42" fmla="*/ 43 w 77"/>
                  <a:gd name="T43" fmla="*/ 33 h 52"/>
                  <a:gd name="T44" fmla="*/ 65 w 77"/>
                  <a:gd name="T45" fmla="*/ 33 h 52"/>
                  <a:gd name="T46" fmla="*/ 65 w 77"/>
                  <a:gd name="T47" fmla="*/ 33 h 52"/>
                  <a:gd name="T48" fmla="*/ 69 w 77"/>
                  <a:gd name="T49" fmla="*/ 32 h 52"/>
                  <a:gd name="T50" fmla="*/ 72 w 77"/>
                  <a:gd name="T51" fmla="*/ 31 h 52"/>
                  <a:gd name="T52" fmla="*/ 74 w 77"/>
                  <a:gd name="T53" fmla="*/ 28 h 52"/>
                  <a:gd name="T54" fmla="*/ 75 w 77"/>
                  <a:gd name="T55" fmla="*/ 26 h 52"/>
                  <a:gd name="T56" fmla="*/ 75 w 77"/>
                  <a:gd name="T57" fmla="*/ 23 h 52"/>
                  <a:gd name="T58" fmla="*/ 77 w 77"/>
                  <a:gd name="T59" fmla="*/ 18 h 52"/>
                  <a:gd name="T60" fmla="*/ 77 w 77"/>
                  <a:gd name="T61" fmla="*/ 18 h 52"/>
                  <a:gd name="T62" fmla="*/ 75 w 77"/>
                  <a:gd name="T63" fmla="*/ 10 h 52"/>
                  <a:gd name="T64" fmla="*/ 72 w 77"/>
                  <a:gd name="T65" fmla="*/ 4 h 52"/>
                  <a:gd name="T66" fmla="*/ 67 w 77"/>
                  <a:gd name="T67" fmla="*/ 1 h 52"/>
                  <a:gd name="T68" fmla="*/ 64 w 77"/>
                  <a:gd name="T69" fmla="*/ 0 h 52"/>
                  <a:gd name="T70" fmla="*/ 62 w 77"/>
                  <a:gd name="T71" fmla="*/ 0 h 52"/>
                  <a:gd name="T72" fmla="*/ 62 w 77"/>
                  <a:gd name="T73" fmla="*/ 0 h 52"/>
                  <a:gd name="T74" fmla="*/ 59 w 77"/>
                  <a:gd name="T75" fmla="*/ 0 h 52"/>
                  <a:gd name="T76" fmla="*/ 57 w 77"/>
                  <a:gd name="T77" fmla="*/ 2 h 52"/>
                  <a:gd name="T78" fmla="*/ 54 w 77"/>
                  <a:gd name="T79" fmla="*/ 7 h 52"/>
                  <a:gd name="T80" fmla="*/ 51 w 77"/>
                  <a:gd name="T81" fmla="*/ 14 h 52"/>
                  <a:gd name="T82" fmla="*/ 50 w 77"/>
                  <a:gd name="T83" fmla="*/ 22 h 52"/>
                  <a:gd name="T84" fmla="*/ 50 w 77"/>
                  <a:gd name="T85" fmla="*/ 22 h 52"/>
                  <a:gd name="T86" fmla="*/ 47 w 77"/>
                  <a:gd name="T87" fmla="*/ 22 h 52"/>
                  <a:gd name="T88" fmla="*/ 43 w 77"/>
                  <a:gd name="T89" fmla="*/ 19 h 52"/>
                  <a:gd name="T90" fmla="*/ 35 w 77"/>
                  <a:gd name="T91" fmla="*/ 15 h 52"/>
                  <a:gd name="T92" fmla="*/ 35 w 77"/>
                  <a:gd name="T93" fmla="*/ 15 h 52"/>
                  <a:gd name="T94" fmla="*/ 35 w 77"/>
                  <a:gd name="T95" fmla="*/ 15 h 5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7"/>
                  <a:gd name="T145" fmla="*/ 0 h 52"/>
                  <a:gd name="T146" fmla="*/ 77 w 77"/>
                  <a:gd name="T147" fmla="*/ 52 h 5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7" h="52">
                    <a:moveTo>
                      <a:pt x="35" y="15"/>
                    </a:moveTo>
                    <a:lnTo>
                      <a:pt x="0" y="15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4" y="38"/>
                    </a:lnTo>
                    <a:lnTo>
                      <a:pt x="6" y="42"/>
                    </a:lnTo>
                    <a:lnTo>
                      <a:pt x="11" y="46"/>
                    </a:lnTo>
                    <a:lnTo>
                      <a:pt x="14" y="49"/>
                    </a:lnTo>
                    <a:lnTo>
                      <a:pt x="20" y="50"/>
                    </a:lnTo>
                    <a:lnTo>
                      <a:pt x="25" y="52"/>
                    </a:lnTo>
                    <a:lnTo>
                      <a:pt x="29" y="50"/>
                    </a:lnTo>
                    <a:lnTo>
                      <a:pt x="33" y="48"/>
                    </a:lnTo>
                    <a:lnTo>
                      <a:pt x="35" y="46"/>
                    </a:lnTo>
                    <a:lnTo>
                      <a:pt x="38" y="42"/>
                    </a:lnTo>
                    <a:lnTo>
                      <a:pt x="40" y="35"/>
                    </a:lnTo>
                    <a:lnTo>
                      <a:pt x="41" y="33"/>
                    </a:lnTo>
                    <a:lnTo>
                      <a:pt x="43" y="33"/>
                    </a:lnTo>
                    <a:lnTo>
                      <a:pt x="65" y="33"/>
                    </a:lnTo>
                    <a:lnTo>
                      <a:pt x="69" y="32"/>
                    </a:lnTo>
                    <a:lnTo>
                      <a:pt x="72" y="31"/>
                    </a:lnTo>
                    <a:lnTo>
                      <a:pt x="74" y="28"/>
                    </a:lnTo>
                    <a:lnTo>
                      <a:pt x="75" y="26"/>
                    </a:lnTo>
                    <a:lnTo>
                      <a:pt x="75" y="23"/>
                    </a:lnTo>
                    <a:lnTo>
                      <a:pt x="77" y="18"/>
                    </a:lnTo>
                    <a:lnTo>
                      <a:pt x="75" y="10"/>
                    </a:lnTo>
                    <a:lnTo>
                      <a:pt x="72" y="4"/>
                    </a:lnTo>
                    <a:lnTo>
                      <a:pt x="67" y="1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59" y="0"/>
                    </a:lnTo>
                    <a:lnTo>
                      <a:pt x="57" y="2"/>
                    </a:lnTo>
                    <a:lnTo>
                      <a:pt x="54" y="7"/>
                    </a:lnTo>
                    <a:lnTo>
                      <a:pt x="51" y="14"/>
                    </a:lnTo>
                    <a:lnTo>
                      <a:pt x="50" y="22"/>
                    </a:lnTo>
                    <a:lnTo>
                      <a:pt x="47" y="22"/>
                    </a:lnTo>
                    <a:lnTo>
                      <a:pt x="43" y="19"/>
                    </a:lnTo>
                    <a:lnTo>
                      <a:pt x="35" y="1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8" name="Freeform 44"/>
              <p:cNvSpPr>
                <a:spLocks/>
              </p:cNvSpPr>
              <p:nvPr/>
            </p:nvSpPr>
            <p:spPr bwMode="auto">
              <a:xfrm>
                <a:off x="3884613" y="2078038"/>
                <a:ext cx="34925" cy="20637"/>
              </a:xfrm>
              <a:custGeom>
                <a:avLst/>
                <a:gdLst>
                  <a:gd name="T0" fmla="*/ 2 w 42"/>
                  <a:gd name="T1" fmla="*/ 0 h 25"/>
                  <a:gd name="T2" fmla="*/ 2 w 42"/>
                  <a:gd name="T3" fmla="*/ 0 h 25"/>
                  <a:gd name="T4" fmla="*/ 1 w 42"/>
                  <a:gd name="T5" fmla="*/ 0 h 25"/>
                  <a:gd name="T6" fmla="*/ 0 w 42"/>
                  <a:gd name="T7" fmla="*/ 1 h 25"/>
                  <a:gd name="T8" fmla="*/ 0 w 42"/>
                  <a:gd name="T9" fmla="*/ 3 h 25"/>
                  <a:gd name="T10" fmla="*/ 2 w 42"/>
                  <a:gd name="T11" fmla="*/ 7 h 25"/>
                  <a:gd name="T12" fmla="*/ 2 w 42"/>
                  <a:gd name="T13" fmla="*/ 7 h 25"/>
                  <a:gd name="T14" fmla="*/ 2 w 42"/>
                  <a:gd name="T15" fmla="*/ 12 h 25"/>
                  <a:gd name="T16" fmla="*/ 4 w 42"/>
                  <a:gd name="T17" fmla="*/ 16 h 25"/>
                  <a:gd name="T18" fmla="*/ 5 w 42"/>
                  <a:gd name="T19" fmla="*/ 19 h 25"/>
                  <a:gd name="T20" fmla="*/ 9 w 42"/>
                  <a:gd name="T21" fmla="*/ 22 h 25"/>
                  <a:gd name="T22" fmla="*/ 12 w 42"/>
                  <a:gd name="T23" fmla="*/ 23 h 25"/>
                  <a:gd name="T24" fmla="*/ 18 w 42"/>
                  <a:gd name="T25" fmla="*/ 25 h 25"/>
                  <a:gd name="T26" fmla="*/ 24 w 42"/>
                  <a:gd name="T27" fmla="*/ 25 h 25"/>
                  <a:gd name="T28" fmla="*/ 24 w 42"/>
                  <a:gd name="T29" fmla="*/ 25 h 25"/>
                  <a:gd name="T30" fmla="*/ 32 w 42"/>
                  <a:gd name="T31" fmla="*/ 24 h 25"/>
                  <a:gd name="T32" fmla="*/ 38 w 42"/>
                  <a:gd name="T33" fmla="*/ 20 h 25"/>
                  <a:gd name="T34" fmla="*/ 41 w 42"/>
                  <a:gd name="T35" fmla="*/ 16 h 25"/>
                  <a:gd name="T36" fmla="*/ 42 w 42"/>
                  <a:gd name="T37" fmla="*/ 10 h 25"/>
                  <a:gd name="T38" fmla="*/ 42 w 42"/>
                  <a:gd name="T39" fmla="*/ 10 h 25"/>
                  <a:gd name="T40" fmla="*/ 41 w 42"/>
                  <a:gd name="T41" fmla="*/ 5 h 25"/>
                  <a:gd name="T42" fmla="*/ 41 w 42"/>
                  <a:gd name="T43" fmla="*/ 2 h 25"/>
                  <a:gd name="T44" fmla="*/ 42 w 42"/>
                  <a:gd name="T45" fmla="*/ 0 h 25"/>
                  <a:gd name="T46" fmla="*/ 42 w 42"/>
                  <a:gd name="T47" fmla="*/ 0 h 25"/>
                  <a:gd name="T48" fmla="*/ 2 w 42"/>
                  <a:gd name="T49" fmla="*/ 0 h 25"/>
                  <a:gd name="T50" fmla="*/ 2 w 42"/>
                  <a:gd name="T51" fmla="*/ 0 h 25"/>
                  <a:gd name="T52" fmla="*/ 2 w 42"/>
                  <a:gd name="T53" fmla="*/ 0 h 2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2"/>
                  <a:gd name="T82" fmla="*/ 0 h 25"/>
                  <a:gd name="T83" fmla="*/ 42 w 42"/>
                  <a:gd name="T84" fmla="*/ 25 h 2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2" h="25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9" y="22"/>
                    </a:lnTo>
                    <a:lnTo>
                      <a:pt x="12" y="23"/>
                    </a:lnTo>
                    <a:lnTo>
                      <a:pt x="18" y="25"/>
                    </a:lnTo>
                    <a:lnTo>
                      <a:pt x="24" y="25"/>
                    </a:lnTo>
                    <a:lnTo>
                      <a:pt x="32" y="24"/>
                    </a:lnTo>
                    <a:lnTo>
                      <a:pt x="38" y="20"/>
                    </a:lnTo>
                    <a:lnTo>
                      <a:pt x="41" y="16"/>
                    </a:lnTo>
                    <a:lnTo>
                      <a:pt x="42" y="10"/>
                    </a:lnTo>
                    <a:lnTo>
                      <a:pt x="41" y="5"/>
                    </a:lnTo>
                    <a:lnTo>
                      <a:pt x="41" y="2"/>
                    </a:lnTo>
                    <a:lnTo>
                      <a:pt x="4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79" name="Freeform 45"/>
              <p:cNvSpPr>
                <a:spLocks/>
              </p:cNvSpPr>
              <p:nvPr/>
            </p:nvSpPr>
            <p:spPr bwMode="auto">
              <a:xfrm>
                <a:off x="3968750" y="2008188"/>
                <a:ext cx="19050" cy="33337"/>
              </a:xfrm>
              <a:custGeom>
                <a:avLst/>
                <a:gdLst>
                  <a:gd name="T0" fmla="*/ 26 w 26"/>
                  <a:gd name="T1" fmla="*/ 12 h 41"/>
                  <a:gd name="T2" fmla="*/ 9 w 26"/>
                  <a:gd name="T3" fmla="*/ 0 h 41"/>
                  <a:gd name="T4" fmla="*/ 0 w 26"/>
                  <a:gd name="T5" fmla="*/ 0 h 41"/>
                  <a:gd name="T6" fmla="*/ 0 w 26"/>
                  <a:gd name="T7" fmla="*/ 0 h 41"/>
                  <a:gd name="T8" fmla="*/ 0 w 26"/>
                  <a:gd name="T9" fmla="*/ 0 h 41"/>
                  <a:gd name="T10" fmla="*/ 0 w 26"/>
                  <a:gd name="T11" fmla="*/ 15 h 41"/>
                  <a:gd name="T12" fmla="*/ 0 w 26"/>
                  <a:gd name="T13" fmla="*/ 15 h 41"/>
                  <a:gd name="T14" fmla="*/ 2 w 26"/>
                  <a:gd name="T15" fmla="*/ 24 h 41"/>
                  <a:gd name="T16" fmla="*/ 4 w 26"/>
                  <a:gd name="T17" fmla="*/ 32 h 41"/>
                  <a:gd name="T18" fmla="*/ 7 w 26"/>
                  <a:gd name="T19" fmla="*/ 39 h 41"/>
                  <a:gd name="T20" fmla="*/ 10 w 26"/>
                  <a:gd name="T21" fmla="*/ 40 h 41"/>
                  <a:gd name="T22" fmla="*/ 12 w 26"/>
                  <a:gd name="T23" fmla="*/ 41 h 41"/>
                  <a:gd name="T24" fmla="*/ 12 w 26"/>
                  <a:gd name="T25" fmla="*/ 41 h 41"/>
                  <a:gd name="T26" fmla="*/ 17 w 26"/>
                  <a:gd name="T27" fmla="*/ 40 h 41"/>
                  <a:gd name="T28" fmla="*/ 20 w 26"/>
                  <a:gd name="T29" fmla="*/ 37 h 41"/>
                  <a:gd name="T30" fmla="*/ 22 w 26"/>
                  <a:gd name="T31" fmla="*/ 32 h 41"/>
                  <a:gd name="T32" fmla="*/ 25 w 26"/>
                  <a:gd name="T33" fmla="*/ 28 h 41"/>
                  <a:gd name="T34" fmla="*/ 26 w 26"/>
                  <a:gd name="T35" fmla="*/ 17 h 41"/>
                  <a:gd name="T36" fmla="*/ 26 w 26"/>
                  <a:gd name="T37" fmla="*/ 12 h 41"/>
                  <a:gd name="T38" fmla="*/ 26 w 26"/>
                  <a:gd name="T39" fmla="*/ 12 h 41"/>
                  <a:gd name="T40" fmla="*/ 26 w 26"/>
                  <a:gd name="T41" fmla="*/ 12 h 4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6"/>
                  <a:gd name="T64" fmla="*/ 0 h 41"/>
                  <a:gd name="T65" fmla="*/ 26 w 26"/>
                  <a:gd name="T66" fmla="*/ 41 h 4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6" h="41">
                    <a:moveTo>
                      <a:pt x="26" y="12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2" y="24"/>
                    </a:lnTo>
                    <a:lnTo>
                      <a:pt x="4" y="32"/>
                    </a:lnTo>
                    <a:lnTo>
                      <a:pt x="7" y="39"/>
                    </a:lnTo>
                    <a:lnTo>
                      <a:pt x="10" y="40"/>
                    </a:lnTo>
                    <a:lnTo>
                      <a:pt x="12" y="41"/>
                    </a:lnTo>
                    <a:lnTo>
                      <a:pt x="17" y="40"/>
                    </a:lnTo>
                    <a:lnTo>
                      <a:pt x="20" y="37"/>
                    </a:lnTo>
                    <a:lnTo>
                      <a:pt x="22" y="32"/>
                    </a:lnTo>
                    <a:lnTo>
                      <a:pt x="25" y="28"/>
                    </a:lnTo>
                    <a:lnTo>
                      <a:pt x="26" y="17"/>
                    </a:lnTo>
                    <a:lnTo>
                      <a:pt x="26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  <p:sp>
            <p:nvSpPr>
              <p:cNvPr id="80" name="Freeform 46"/>
              <p:cNvSpPr>
                <a:spLocks/>
              </p:cNvSpPr>
              <p:nvPr/>
            </p:nvSpPr>
            <p:spPr bwMode="auto">
              <a:xfrm>
                <a:off x="3892550" y="1962150"/>
                <a:ext cx="26988" cy="20638"/>
              </a:xfrm>
              <a:custGeom>
                <a:avLst/>
                <a:gdLst>
                  <a:gd name="T0" fmla="*/ 26 w 33"/>
                  <a:gd name="T1" fmla="*/ 4 h 27"/>
                  <a:gd name="T2" fmla="*/ 26 w 33"/>
                  <a:gd name="T3" fmla="*/ 4 h 27"/>
                  <a:gd name="T4" fmla="*/ 23 w 33"/>
                  <a:gd name="T5" fmla="*/ 4 h 27"/>
                  <a:gd name="T6" fmla="*/ 21 w 33"/>
                  <a:gd name="T7" fmla="*/ 3 h 27"/>
                  <a:gd name="T8" fmla="*/ 17 w 33"/>
                  <a:gd name="T9" fmla="*/ 2 h 27"/>
                  <a:gd name="T10" fmla="*/ 15 w 33"/>
                  <a:gd name="T11" fmla="*/ 0 h 27"/>
                  <a:gd name="T12" fmla="*/ 15 w 33"/>
                  <a:gd name="T13" fmla="*/ 0 h 27"/>
                  <a:gd name="T14" fmla="*/ 8 w 33"/>
                  <a:gd name="T15" fmla="*/ 2 h 27"/>
                  <a:gd name="T16" fmla="*/ 6 w 33"/>
                  <a:gd name="T17" fmla="*/ 3 h 27"/>
                  <a:gd name="T18" fmla="*/ 3 w 33"/>
                  <a:gd name="T19" fmla="*/ 4 h 27"/>
                  <a:gd name="T20" fmla="*/ 2 w 33"/>
                  <a:gd name="T21" fmla="*/ 6 h 27"/>
                  <a:gd name="T22" fmla="*/ 1 w 33"/>
                  <a:gd name="T23" fmla="*/ 8 h 27"/>
                  <a:gd name="T24" fmla="*/ 0 w 33"/>
                  <a:gd name="T25" fmla="*/ 15 h 27"/>
                  <a:gd name="T26" fmla="*/ 0 w 33"/>
                  <a:gd name="T27" fmla="*/ 15 h 27"/>
                  <a:gd name="T28" fmla="*/ 1 w 33"/>
                  <a:gd name="T29" fmla="*/ 16 h 27"/>
                  <a:gd name="T30" fmla="*/ 2 w 33"/>
                  <a:gd name="T31" fmla="*/ 19 h 27"/>
                  <a:gd name="T32" fmla="*/ 8 w 33"/>
                  <a:gd name="T33" fmla="*/ 22 h 27"/>
                  <a:gd name="T34" fmla="*/ 14 w 33"/>
                  <a:gd name="T35" fmla="*/ 26 h 27"/>
                  <a:gd name="T36" fmla="*/ 18 w 33"/>
                  <a:gd name="T37" fmla="*/ 27 h 27"/>
                  <a:gd name="T38" fmla="*/ 18 w 33"/>
                  <a:gd name="T39" fmla="*/ 27 h 27"/>
                  <a:gd name="T40" fmla="*/ 24 w 33"/>
                  <a:gd name="T41" fmla="*/ 26 h 27"/>
                  <a:gd name="T42" fmla="*/ 29 w 33"/>
                  <a:gd name="T43" fmla="*/ 23 h 27"/>
                  <a:gd name="T44" fmla="*/ 32 w 33"/>
                  <a:gd name="T45" fmla="*/ 20 h 27"/>
                  <a:gd name="T46" fmla="*/ 33 w 33"/>
                  <a:gd name="T47" fmla="*/ 15 h 27"/>
                  <a:gd name="T48" fmla="*/ 33 w 33"/>
                  <a:gd name="T49" fmla="*/ 15 h 27"/>
                  <a:gd name="T50" fmla="*/ 32 w 33"/>
                  <a:gd name="T51" fmla="*/ 12 h 27"/>
                  <a:gd name="T52" fmla="*/ 31 w 33"/>
                  <a:gd name="T53" fmla="*/ 8 h 27"/>
                  <a:gd name="T54" fmla="*/ 29 w 33"/>
                  <a:gd name="T55" fmla="*/ 5 h 27"/>
                  <a:gd name="T56" fmla="*/ 26 w 33"/>
                  <a:gd name="T57" fmla="*/ 4 h 27"/>
                  <a:gd name="T58" fmla="*/ 26 w 33"/>
                  <a:gd name="T59" fmla="*/ 4 h 27"/>
                  <a:gd name="T60" fmla="*/ 26 w 33"/>
                  <a:gd name="T61" fmla="*/ 4 h 2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3"/>
                  <a:gd name="T94" fmla="*/ 0 h 27"/>
                  <a:gd name="T95" fmla="*/ 33 w 33"/>
                  <a:gd name="T96" fmla="*/ 27 h 2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3" h="27">
                    <a:moveTo>
                      <a:pt x="26" y="4"/>
                    </a:moveTo>
                    <a:lnTo>
                      <a:pt x="26" y="4"/>
                    </a:lnTo>
                    <a:lnTo>
                      <a:pt x="23" y="4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8" y="22"/>
                    </a:lnTo>
                    <a:lnTo>
                      <a:pt x="14" y="26"/>
                    </a:lnTo>
                    <a:lnTo>
                      <a:pt x="18" y="27"/>
                    </a:lnTo>
                    <a:lnTo>
                      <a:pt x="24" y="26"/>
                    </a:lnTo>
                    <a:lnTo>
                      <a:pt x="29" y="23"/>
                    </a:lnTo>
                    <a:lnTo>
                      <a:pt x="32" y="20"/>
                    </a:lnTo>
                    <a:lnTo>
                      <a:pt x="33" y="15"/>
                    </a:lnTo>
                    <a:lnTo>
                      <a:pt x="32" y="12"/>
                    </a:lnTo>
                    <a:lnTo>
                      <a:pt x="31" y="8"/>
                    </a:lnTo>
                    <a:lnTo>
                      <a:pt x="29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40000"/>
                  </a:spcBef>
                  <a:spcAft>
                    <a:spcPct val="20000"/>
                  </a:spcAft>
                </a:pPr>
                <a:endParaRPr lang="ru-RU"/>
              </a:p>
            </p:txBody>
          </p:sp>
        </p:grpSp>
        <p:sp>
          <p:nvSpPr>
            <p:cNvPr id="65" name="Freeform 87"/>
            <p:cNvSpPr>
              <a:spLocks/>
            </p:cNvSpPr>
            <p:nvPr/>
          </p:nvSpPr>
          <p:spPr bwMode="auto">
            <a:xfrm>
              <a:off x="1078398" y="4522516"/>
              <a:ext cx="973842" cy="802505"/>
            </a:xfrm>
            <a:custGeom>
              <a:avLst/>
              <a:gdLst/>
              <a:ahLst/>
              <a:cxnLst>
                <a:cxn ang="0">
                  <a:pos x="771" y="1031"/>
                </a:cxn>
                <a:cxn ang="0">
                  <a:pos x="727" y="969"/>
                </a:cxn>
                <a:cxn ang="0">
                  <a:pos x="683" y="877"/>
                </a:cxn>
                <a:cxn ang="0">
                  <a:pos x="649" y="789"/>
                </a:cxn>
                <a:cxn ang="0">
                  <a:pos x="647" y="725"/>
                </a:cxn>
                <a:cxn ang="0">
                  <a:pos x="597" y="661"/>
                </a:cxn>
                <a:cxn ang="0">
                  <a:pos x="545" y="637"/>
                </a:cxn>
                <a:cxn ang="0">
                  <a:pos x="513" y="633"/>
                </a:cxn>
                <a:cxn ang="0">
                  <a:pos x="473" y="585"/>
                </a:cxn>
                <a:cxn ang="0">
                  <a:pos x="421" y="597"/>
                </a:cxn>
                <a:cxn ang="0">
                  <a:pos x="375" y="583"/>
                </a:cxn>
                <a:cxn ang="0">
                  <a:pos x="369" y="653"/>
                </a:cxn>
                <a:cxn ang="0">
                  <a:pos x="361" y="733"/>
                </a:cxn>
                <a:cxn ang="0">
                  <a:pos x="326" y="793"/>
                </a:cxn>
                <a:cxn ang="0">
                  <a:pos x="266" y="803"/>
                </a:cxn>
                <a:cxn ang="0">
                  <a:pos x="212" y="773"/>
                </a:cxn>
                <a:cxn ang="0">
                  <a:pos x="150" y="815"/>
                </a:cxn>
                <a:cxn ang="0">
                  <a:pos x="72" y="645"/>
                </a:cxn>
                <a:cxn ang="0">
                  <a:pos x="40" y="521"/>
                </a:cxn>
                <a:cxn ang="0">
                  <a:pos x="10" y="411"/>
                </a:cxn>
                <a:cxn ang="0">
                  <a:pos x="0" y="326"/>
                </a:cxn>
                <a:cxn ang="0">
                  <a:pos x="106" y="382"/>
                </a:cxn>
                <a:cxn ang="0">
                  <a:pos x="198" y="348"/>
                </a:cxn>
                <a:cxn ang="0">
                  <a:pos x="246" y="332"/>
                </a:cxn>
                <a:cxn ang="0">
                  <a:pos x="222" y="262"/>
                </a:cxn>
                <a:cxn ang="0">
                  <a:pos x="308" y="290"/>
                </a:cxn>
                <a:cxn ang="0">
                  <a:pos x="397" y="298"/>
                </a:cxn>
                <a:cxn ang="0">
                  <a:pos x="349" y="254"/>
                </a:cxn>
                <a:cxn ang="0">
                  <a:pos x="343" y="196"/>
                </a:cxn>
                <a:cxn ang="0">
                  <a:pos x="415" y="208"/>
                </a:cxn>
                <a:cxn ang="0">
                  <a:pos x="479" y="238"/>
                </a:cxn>
                <a:cxn ang="0">
                  <a:pos x="551" y="234"/>
                </a:cxn>
                <a:cxn ang="0">
                  <a:pos x="569" y="162"/>
                </a:cxn>
                <a:cxn ang="0">
                  <a:pos x="617" y="144"/>
                </a:cxn>
                <a:cxn ang="0">
                  <a:pos x="663" y="122"/>
                </a:cxn>
                <a:cxn ang="0">
                  <a:pos x="683" y="72"/>
                </a:cxn>
                <a:cxn ang="0">
                  <a:pos x="751" y="106"/>
                </a:cxn>
                <a:cxn ang="0">
                  <a:pos x="819" y="100"/>
                </a:cxn>
                <a:cxn ang="0">
                  <a:pos x="867" y="62"/>
                </a:cxn>
                <a:cxn ang="0">
                  <a:pos x="911" y="0"/>
                </a:cxn>
                <a:cxn ang="0">
                  <a:pos x="969" y="0"/>
                </a:cxn>
                <a:cxn ang="0">
                  <a:pos x="1044" y="52"/>
                </a:cxn>
                <a:cxn ang="0">
                  <a:pos x="1102" y="106"/>
                </a:cxn>
                <a:cxn ang="0">
                  <a:pos x="1180" y="168"/>
                </a:cxn>
                <a:cxn ang="0">
                  <a:pos x="1180" y="254"/>
                </a:cxn>
                <a:cxn ang="0">
                  <a:pos x="1236" y="294"/>
                </a:cxn>
                <a:cxn ang="0">
                  <a:pos x="1270" y="346"/>
                </a:cxn>
                <a:cxn ang="0">
                  <a:pos x="1330" y="427"/>
                </a:cxn>
                <a:cxn ang="0">
                  <a:pos x="1274" y="455"/>
                </a:cxn>
                <a:cxn ang="0">
                  <a:pos x="1184" y="507"/>
                </a:cxn>
                <a:cxn ang="0">
                  <a:pos x="1132" y="571"/>
                </a:cxn>
                <a:cxn ang="0">
                  <a:pos x="1082" y="637"/>
                </a:cxn>
                <a:cxn ang="0">
                  <a:pos x="1106" y="689"/>
                </a:cxn>
                <a:cxn ang="0">
                  <a:pos x="1086" y="751"/>
                </a:cxn>
                <a:cxn ang="0">
                  <a:pos x="1154" y="795"/>
                </a:cxn>
                <a:cxn ang="0">
                  <a:pos x="1162" y="889"/>
                </a:cxn>
                <a:cxn ang="0">
                  <a:pos x="1150" y="969"/>
                </a:cxn>
                <a:cxn ang="0">
                  <a:pos x="1102" y="949"/>
                </a:cxn>
                <a:cxn ang="0">
                  <a:pos x="1102" y="1025"/>
                </a:cxn>
                <a:cxn ang="0">
                  <a:pos x="998" y="1031"/>
                </a:cxn>
                <a:cxn ang="0">
                  <a:pos x="923" y="1017"/>
                </a:cxn>
                <a:cxn ang="0">
                  <a:pos x="847" y="1083"/>
                </a:cxn>
              </a:cxnLst>
              <a:rect l="0" t="0" r="r" b="b"/>
              <a:pathLst>
                <a:path w="1330" h="1097">
                  <a:moveTo>
                    <a:pt x="807" y="1097"/>
                  </a:moveTo>
                  <a:lnTo>
                    <a:pt x="803" y="1083"/>
                  </a:lnTo>
                  <a:lnTo>
                    <a:pt x="801" y="1063"/>
                  </a:lnTo>
                  <a:lnTo>
                    <a:pt x="797" y="1051"/>
                  </a:lnTo>
                  <a:lnTo>
                    <a:pt x="787" y="1041"/>
                  </a:lnTo>
                  <a:lnTo>
                    <a:pt x="771" y="1031"/>
                  </a:lnTo>
                  <a:lnTo>
                    <a:pt x="761" y="1023"/>
                  </a:lnTo>
                  <a:lnTo>
                    <a:pt x="751" y="1013"/>
                  </a:lnTo>
                  <a:lnTo>
                    <a:pt x="739" y="1005"/>
                  </a:lnTo>
                  <a:lnTo>
                    <a:pt x="731" y="997"/>
                  </a:lnTo>
                  <a:lnTo>
                    <a:pt x="727" y="987"/>
                  </a:lnTo>
                  <a:lnTo>
                    <a:pt x="727" y="969"/>
                  </a:lnTo>
                  <a:lnTo>
                    <a:pt x="727" y="955"/>
                  </a:lnTo>
                  <a:lnTo>
                    <a:pt x="727" y="939"/>
                  </a:lnTo>
                  <a:lnTo>
                    <a:pt x="721" y="923"/>
                  </a:lnTo>
                  <a:lnTo>
                    <a:pt x="709" y="909"/>
                  </a:lnTo>
                  <a:lnTo>
                    <a:pt x="697" y="891"/>
                  </a:lnTo>
                  <a:lnTo>
                    <a:pt x="683" y="877"/>
                  </a:lnTo>
                  <a:lnTo>
                    <a:pt x="673" y="861"/>
                  </a:lnTo>
                  <a:lnTo>
                    <a:pt x="665" y="847"/>
                  </a:lnTo>
                  <a:lnTo>
                    <a:pt x="653" y="831"/>
                  </a:lnTo>
                  <a:lnTo>
                    <a:pt x="649" y="817"/>
                  </a:lnTo>
                  <a:lnTo>
                    <a:pt x="649" y="803"/>
                  </a:lnTo>
                  <a:lnTo>
                    <a:pt x="649" y="789"/>
                  </a:lnTo>
                  <a:lnTo>
                    <a:pt x="651" y="779"/>
                  </a:lnTo>
                  <a:lnTo>
                    <a:pt x="659" y="769"/>
                  </a:lnTo>
                  <a:lnTo>
                    <a:pt x="665" y="757"/>
                  </a:lnTo>
                  <a:lnTo>
                    <a:pt x="665" y="747"/>
                  </a:lnTo>
                  <a:lnTo>
                    <a:pt x="657" y="735"/>
                  </a:lnTo>
                  <a:lnTo>
                    <a:pt x="647" y="725"/>
                  </a:lnTo>
                  <a:lnTo>
                    <a:pt x="639" y="715"/>
                  </a:lnTo>
                  <a:lnTo>
                    <a:pt x="627" y="705"/>
                  </a:lnTo>
                  <a:lnTo>
                    <a:pt x="615" y="695"/>
                  </a:lnTo>
                  <a:lnTo>
                    <a:pt x="607" y="685"/>
                  </a:lnTo>
                  <a:lnTo>
                    <a:pt x="601" y="671"/>
                  </a:lnTo>
                  <a:lnTo>
                    <a:pt x="597" y="661"/>
                  </a:lnTo>
                  <a:lnTo>
                    <a:pt x="593" y="655"/>
                  </a:lnTo>
                  <a:lnTo>
                    <a:pt x="585" y="651"/>
                  </a:lnTo>
                  <a:lnTo>
                    <a:pt x="577" y="647"/>
                  </a:lnTo>
                  <a:lnTo>
                    <a:pt x="563" y="645"/>
                  </a:lnTo>
                  <a:lnTo>
                    <a:pt x="553" y="645"/>
                  </a:lnTo>
                  <a:lnTo>
                    <a:pt x="545" y="637"/>
                  </a:lnTo>
                  <a:lnTo>
                    <a:pt x="543" y="625"/>
                  </a:lnTo>
                  <a:lnTo>
                    <a:pt x="541" y="617"/>
                  </a:lnTo>
                  <a:lnTo>
                    <a:pt x="535" y="615"/>
                  </a:lnTo>
                  <a:lnTo>
                    <a:pt x="529" y="619"/>
                  </a:lnTo>
                  <a:lnTo>
                    <a:pt x="523" y="629"/>
                  </a:lnTo>
                  <a:lnTo>
                    <a:pt x="513" y="633"/>
                  </a:lnTo>
                  <a:lnTo>
                    <a:pt x="503" y="631"/>
                  </a:lnTo>
                  <a:lnTo>
                    <a:pt x="497" y="625"/>
                  </a:lnTo>
                  <a:lnTo>
                    <a:pt x="487" y="615"/>
                  </a:lnTo>
                  <a:lnTo>
                    <a:pt x="483" y="605"/>
                  </a:lnTo>
                  <a:lnTo>
                    <a:pt x="479" y="593"/>
                  </a:lnTo>
                  <a:lnTo>
                    <a:pt x="473" y="585"/>
                  </a:lnTo>
                  <a:lnTo>
                    <a:pt x="461" y="577"/>
                  </a:lnTo>
                  <a:lnTo>
                    <a:pt x="447" y="575"/>
                  </a:lnTo>
                  <a:lnTo>
                    <a:pt x="437" y="575"/>
                  </a:lnTo>
                  <a:lnTo>
                    <a:pt x="433" y="581"/>
                  </a:lnTo>
                  <a:lnTo>
                    <a:pt x="425" y="589"/>
                  </a:lnTo>
                  <a:lnTo>
                    <a:pt x="421" y="597"/>
                  </a:lnTo>
                  <a:lnTo>
                    <a:pt x="415" y="601"/>
                  </a:lnTo>
                  <a:lnTo>
                    <a:pt x="407" y="597"/>
                  </a:lnTo>
                  <a:lnTo>
                    <a:pt x="397" y="583"/>
                  </a:lnTo>
                  <a:lnTo>
                    <a:pt x="391" y="571"/>
                  </a:lnTo>
                  <a:lnTo>
                    <a:pt x="383" y="575"/>
                  </a:lnTo>
                  <a:lnTo>
                    <a:pt x="375" y="583"/>
                  </a:lnTo>
                  <a:lnTo>
                    <a:pt x="369" y="597"/>
                  </a:lnTo>
                  <a:lnTo>
                    <a:pt x="363" y="611"/>
                  </a:lnTo>
                  <a:lnTo>
                    <a:pt x="355" y="627"/>
                  </a:lnTo>
                  <a:lnTo>
                    <a:pt x="353" y="637"/>
                  </a:lnTo>
                  <a:lnTo>
                    <a:pt x="361" y="647"/>
                  </a:lnTo>
                  <a:lnTo>
                    <a:pt x="369" y="653"/>
                  </a:lnTo>
                  <a:lnTo>
                    <a:pt x="375" y="665"/>
                  </a:lnTo>
                  <a:lnTo>
                    <a:pt x="377" y="679"/>
                  </a:lnTo>
                  <a:lnTo>
                    <a:pt x="377" y="699"/>
                  </a:lnTo>
                  <a:lnTo>
                    <a:pt x="377" y="713"/>
                  </a:lnTo>
                  <a:lnTo>
                    <a:pt x="373" y="725"/>
                  </a:lnTo>
                  <a:lnTo>
                    <a:pt x="361" y="733"/>
                  </a:lnTo>
                  <a:lnTo>
                    <a:pt x="349" y="739"/>
                  </a:lnTo>
                  <a:lnTo>
                    <a:pt x="341" y="745"/>
                  </a:lnTo>
                  <a:lnTo>
                    <a:pt x="335" y="755"/>
                  </a:lnTo>
                  <a:lnTo>
                    <a:pt x="330" y="769"/>
                  </a:lnTo>
                  <a:lnTo>
                    <a:pt x="330" y="781"/>
                  </a:lnTo>
                  <a:lnTo>
                    <a:pt x="326" y="793"/>
                  </a:lnTo>
                  <a:lnTo>
                    <a:pt x="320" y="801"/>
                  </a:lnTo>
                  <a:lnTo>
                    <a:pt x="312" y="809"/>
                  </a:lnTo>
                  <a:lnTo>
                    <a:pt x="300" y="811"/>
                  </a:lnTo>
                  <a:lnTo>
                    <a:pt x="288" y="813"/>
                  </a:lnTo>
                  <a:lnTo>
                    <a:pt x="276" y="813"/>
                  </a:lnTo>
                  <a:lnTo>
                    <a:pt x="266" y="803"/>
                  </a:lnTo>
                  <a:lnTo>
                    <a:pt x="260" y="793"/>
                  </a:lnTo>
                  <a:lnTo>
                    <a:pt x="256" y="783"/>
                  </a:lnTo>
                  <a:lnTo>
                    <a:pt x="246" y="773"/>
                  </a:lnTo>
                  <a:lnTo>
                    <a:pt x="238" y="769"/>
                  </a:lnTo>
                  <a:lnTo>
                    <a:pt x="222" y="769"/>
                  </a:lnTo>
                  <a:lnTo>
                    <a:pt x="212" y="773"/>
                  </a:lnTo>
                  <a:lnTo>
                    <a:pt x="198" y="777"/>
                  </a:lnTo>
                  <a:lnTo>
                    <a:pt x="184" y="785"/>
                  </a:lnTo>
                  <a:lnTo>
                    <a:pt x="172" y="797"/>
                  </a:lnTo>
                  <a:lnTo>
                    <a:pt x="164" y="803"/>
                  </a:lnTo>
                  <a:lnTo>
                    <a:pt x="154" y="819"/>
                  </a:lnTo>
                  <a:lnTo>
                    <a:pt x="150" y="815"/>
                  </a:lnTo>
                  <a:lnTo>
                    <a:pt x="136" y="795"/>
                  </a:lnTo>
                  <a:lnTo>
                    <a:pt x="118" y="777"/>
                  </a:lnTo>
                  <a:lnTo>
                    <a:pt x="94" y="777"/>
                  </a:lnTo>
                  <a:lnTo>
                    <a:pt x="82" y="745"/>
                  </a:lnTo>
                  <a:lnTo>
                    <a:pt x="72" y="691"/>
                  </a:lnTo>
                  <a:lnTo>
                    <a:pt x="72" y="645"/>
                  </a:lnTo>
                  <a:lnTo>
                    <a:pt x="72" y="617"/>
                  </a:lnTo>
                  <a:lnTo>
                    <a:pt x="72" y="591"/>
                  </a:lnTo>
                  <a:lnTo>
                    <a:pt x="56" y="575"/>
                  </a:lnTo>
                  <a:lnTo>
                    <a:pt x="40" y="559"/>
                  </a:lnTo>
                  <a:lnTo>
                    <a:pt x="40" y="545"/>
                  </a:lnTo>
                  <a:lnTo>
                    <a:pt x="40" y="521"/>
                  </a:lnTo>
                  <a:lnTo>
                    <a:pt x="40" y="505"/>
                  </a:lnTo>
                  <a:lnTo>
                    <a:pt x="40" y="487"/>
                  </a:lnTo>
                  <a:lnTo>
                    <a:pt x="20" y="451"/>
                  </a:lnTo>
                  <a:lnTo>
                    <a:pt x="10" y="421"/>
                  </a:lnTo>
                  <a:lnTo>
                    <a:pt x="10" y="421"/>
                  </a:lnTo>
                  <a:lnTo>
                    <a:pt x="10" y="411"/>
                  </a:lnTo>
                  <a:lnTo>
                    <a:pt x="10" y="394"/>
                  </a:lnTo>
                  <a:lnTo>
                    <a:pt x="10" y="394"/>
                  </a:lnTo>
                  <a:lnTo>
                    <a:pt x="10" y="376"/>
                  </a:lnTo>
                  <a:lnTo>
                    <a:pt x="10" y="366"/>
                  </a:lnTo>
                  <a:lnTo>
                    <a:pt x="0" y="346"/>
                  </a:lnTo>
                  <a:lnTo>
                    <a:pt x="0" y="326"/>
                  </a:lnTo>
                  <a:lnTo>
                    <a:pt x="24" y="312"/>
                  </a:lnTo>
                  <a:lnTo>
                    <a:pt x="42" y="330"/>
                  </a:lnTo>
                  <a:lnTo>
                    <a:pt x="60" y="360"/>
                  </a:lnTo>
                  <a:lnTo>
                    <a:pt x="76" y="382"/>
                  </a:lnTo>
                  <a:lnTo>
                    <a:pt x="92" y="388"/>
                  </a:lnTo>
                  <a:lnTo>
                    <a:pt x="106" y="382"/>
                  </a:lnTo>
                  <a:lnTo>
                    <a:pt x="128" y="360"/>
                  </a:lnTo>
                  <a:lnTo>
                    <a:pt x="138" y="342"/>
                  </a:lnTo>
                  <a:lnTo>
                    <a:pt x="154" y="336"/>
                  </a:lnTo>
                  <a:lnTo>
                    <a:pt x="164" y="336"/>
                  </a:lnTo>
                  <a:lnTo>
                    <a:pt x="178" y="340"/>
                  </a:lnTo>
                  <a:lnTo>
                    <a:pt x="198" y="348"/>
                  </a:lnTo>
                  <a:lnTo>
                    <a:pt x="214" y="358"/>
                  </a:lnTo>
                  <a:lnTo>
                    <a:pt x="228" y="364"/>
                  </a:lnTo>
                  <a:lnTo>
                    <a:pt x="234" y="368"/>
                  </a:lnTo>
                  <a:lnTo>
                    <a:pt x="242" y="360"/>
                  </a:lnTo>
                  <a:lnTo>
                    <a:pt x="246" y="344"/>
                  </a:lnTo>
                  <a:lnTo>
                    <a:pt x="246" y="332"/>
                  </a:lnTo>
                  <a:lnTo>
                    <a:pt x="240" y="318"/>
                  </a:lnTo>
                  <a:lnTo>
                    <a:pt x="228" y="304"/>
                  </a:lnTo>
                  <a:lnTo>
                    <a:pt x="216" y="292"/>
                  </a:lnTo>
                  <a:lnTo>
                    <a:pt x="208" y="286"/>
                  </a:lnTo>
                  <a:lnTo>
                    <a:pt x="218" y="274"/>
                  </a:lnTo>
                  <a:lnTo>
                    <a:pt x="222" y="262"/>
                  </a:lnTo>
                  <a:lnTo>
                    <a:pt x="226" y="252"/>
                  </a:lnTo>
                  <a:lnTo>
                    <a:pt x="236" y="244"/>
                  </a:lnTo>
                  <a:lnTo>
                    <a:pt x="252" y="260"/>
                  </a:lnTo>
                  <a:lnTo>
                    <a:pt x="266" y="272"/>
                  </a:lnTo>
                  <a:lnTo>
                    <a:pt x="282" y="282"/>
                  </a:lnTo>
                  <a:lnTo>
                    <a:pt x="308" y="290"/>
                  </a:lnTo>
                  <a:lnTo>
                    <a:pt x="326" y="296"/>
                  </a:lnTo>
                  <a:lnTo>
                    <a:pt x="341" y="296"/>
                  </a:lnTo>
                  <a:lnTo>
                    <a:pt x="359" y="296"/>
                  </a:lnTo>
                  <a:lnTo>
                    <a:pt x="375" y="298"/>
                  </a:lnTo>
                  <a:lnTo>
                    <a:pt x="387" y="298"/>
                  </a:lnTo>
                  <a:lnTo>
                    <a:pt x="397" y="298"/>
                  </a:lnTo>
                  <a:lnTo>
                    <a:pt x="401" y="290"/>
                  </a:lnTo>
                  <a:lnTo>
                    <a:pt x="401" y="280"/>
                  </a:lnTo>
                  <a:lnTo>
                    <a:pt x="391" y="272"/>
                  </a:lnTo>
                  <a:lnTo>
                    <a:pt x="377" y="264"/>
                  </a:lnTo>
                  <a:lnTo>
                    <a:pt x="363" y="258"/>
                  </a:lnTo>
                  <a:lnTo>
                    <a:pt x="349" y="254"/>
                  </a:lnTo>
                  <a:lnTo>
                    <a:pt x="335" y="244"/>
                  </a:lnTo>
                  <a:lnTo>
                    <a:pt x="322" y="236"/>
                  </a:lnTo>
                  <a:lnTo>
                    <a:pt x="310" y="232"/>
                  </a:lnTo>
                  <a:lnTo>
                    <a:pt x="320" y="218"/>
                  </a:lnTo>
                  <a:lnTo>
                    <a:pt x="332" y="206"/>
                  </a:lnTo>
                  <a:lnTo>
                    <a:pt x="343" y="196"/>
                  </a:lnTo>
                  <a:lnTo>
                    <a:pt x="359" y="188"/>
                  </a:lnTo>
                  <a:lnTo>
                    <a:pt x="369" y="188"/>
                  </a:lnTo>
                  <a:lnTo>
                    <a:pt x="383" y="194"/>
                  </a:lnTo>
                  <a:lnTo>
                    <a:pt x="397" y="204"/>
                  </a:lnTo>
                  <a:lnTo>
                    <a:pt x="407" y="210"/>
                  </a:lnTo>
                  <a:lnTo>
                    <a:pt x="415" y="208"/>
                  </a:lnTo>
                  <a:lnTo>
                    <a:pt x="423" y="198"/>
                  </a:lnTo>
                  <a:lnTo>
                    <a:pt x="433" y="194"/>
                  </a:lnTo>
                  <a:lnTo>
                    <a:pt x="443" y="196"/>
                  </a:lnTo>
                  <a:lnTo>
                    <a:pt x="455" y="210"/>
                  </a:lnTo>
                  <a:lnTo>
                    <a:pt x="469" y="224"/>
                  </a:lnTo>
                  <a:lnTo>
                    <a:pt x="479" y="238"/>
                  </a:lnTo>
                  <a:lnTo>
                    <a:pt x="493" y="252"/>
                  </a:lnTo>
                  <a:lnTo>
                    <a:pt x="505" y="260"/>
                  </a:lnTo>
                  <a:lnTo>
                    <a:pt x="515" y="260"/>
                  </a:lnTo>
                  <a:lnTo>
                    <a:pt x="523" y="256"/>
                  </a:lnTo>
                  <a:lnTo>
                    <a:pt x="539" y="242"/>
                  </a:lnTo>
                  <a:lnTo>
                    <a:pt x="551" y="234"/>
                  </a:lnTo>
                  <a:lnTo>
                    <a:pt x="557" y="224"/>
                  </a:lnTo>
                  <a:lnTo>
                    <a:pt x="565" y="212"/>
                  </a:lnTo>
                  <a:lnTo>
                    <a:pt x="569" y="200"/>
                  </a:lnTo>
                  <a:lnTo>
                    <a:pt x="569" y="184"/>
                  </a:lnTo>
                  <a:lnTo>
                    <a:pt x="569" y="170"/>
                  </a:lnTo>
                  <a:lnTo>
                    <a:pt x="569" y="162"/>
                  </a:lnTo>
                  <a:lnTo>
                    <a:pt x="583" y="162"/>
                  </a:lnTo>
                  <a:lnTo>
                    <a:pt x="595" y="162"/>
                  </a:lnTo>
                  <a:lnTo>
                    <a:pt x="605" y="162"/>
                  </a:lnTo>
                  <a:lnTo>
                    <a:pt x="617" y="162"/>
                  </a:lnTo>
                  <a:lnTo>
                    <a:pt x="623" y="154"/>
                  </a:lnTo>
                  <a:lnTo>
                    <a:pt x="617" y="144"/>
                  </a:lnTo>
                  <a:lnTo>
                    <a:pt x="611" y="136"/>
                  </a:lnTo>
                  <a:lnTo>
                    <a:pt x="609" y="128"/>
                  </a:lnTo>
                  <a:lnTo>
                    <a:pt x="623" y="128"/>
                  </a:lnTo>
                  <a:lnTo>
                    <a:pt x="637" y="128"/>
                  </a:lnTo>
                  <a:lnTo>
                    <a:pt x="651" y="128"/>
                  </a:lnTo>
                  <a:lnTo>
                    <a:pt x="663" y="122"/>
                  </a:lnTo>
                  <a:lnTo>
                    <a:pt x="675" y="116"/>
                  </a:lnTo>
                  <a:lnTo>
                    <a:pt x="683" y="108"/>
                  </a:lnTo>
                  <a:lnTo>
                    <a:pt x="683" y="96"/>
                  </a:lnTo>
                  <a:lnTo>
                    <a:pt x="683" y="86"/>
                  </a:lnTo>
                  <a:lnTo>
                    <a:pt x="683" y="76"/>
                  </a:lnTo>
                  <a:lnTo>
                    <a:pt x="683" y="72"/>
                  </a:lnTo>
                  <a:lnTo>
                    <a:pt x="695" y="72"/>
                  </a:lnTo>
                  <a:lnTo>
                    <a:pt x="707" y="72"/>
                  </a:lnTo>
                  <a:lnTo>
                    <a:pt x="715" y="80"/>
                  </a:lnTo>
                  <a:lnTo>
                    <a:pt x="729" y="88"/>
                  </a:lnTo>
                  <a:lnTo>
                    <a:pt x="743" y="100"/>
                  </a:lnTo>
                  <a:lnTo>
                    <a:pt x="751" y="106"/>
                  </a:lnTo>
                  <a:lnTo>
                    <a:pt x="761" y="112"/>
                  </a:lnTo>
                  <a:lnTo>
                    <a:pt x="771" y="116"/>
                  </a:lnTo>
                  <a:lnTo>
                    <a:pt x="785" y="116"/>
                  </a:lnTo>
                  <a:lnTo>
                    <a:pt x="795" y="110"/>
                  </a:lnTo>
                  <a:lnTo>
                    <a:pt x="803" y="108"/>
                  </a:lnTo>
                  <a:lnTo>
                    <a:pt x="819" y="100"/>
                  </a:lnTo>
                  <a:lnTo>
                    <a:pt x="827" y="98"/>
                  </a:lnTo>
                  <a:lnTo>
                    <a:pt x="841" y="104"/>
                  </a:lnTo>
                  <a:lnTo>
                    <a:pt x="849" y="104"/>
                  </a:lnTo>
                  <a:lnTo>
                    <a:pt x="849" y="92"/>
                  </a:lnTo>
                  <a:lnTo>
                    <a:pt x="855" y="72"/>
                  </a:lnTo>
                  <a:lnTo>
                    <a:pt x="867" y="62"/>
                  </a:lnTo>
                  <a:lnTo>
                    <a:pt x="879" y="46"/>
                  </a:lnTo>
                  <a:lnTo>
                    <a:pt x="889" y="34"/>
                  </a:lnTo>
                  <a:lnTo>
                    <a:pt x="897" y="20"/>
                  </a:lnTo>
                  <a:lnTo>
                    <a:pt x="905" y="8"/>
                  </a:lnTo>
                  <a:lnTo>
                    <a:pt x="911" y="0"/>
                  </a:lnTo>
                  <a:lnTo>
                    <a:pt x="911" y="0"/>
                  </a:lnTo>
                  <a:lnTo>
                    <a:pt x="917" y="0"/>
                  </a:lnTo>
                  <a:lnTo>
                    <a:pt x="925" y="0"/>
                  </a:lnTo>
                  <a:lnTo>
                    <a:pt x="925" y="0"/>
                  </a:lnTo>
                  <a:lnTo>
                    <a:pt x="941" y="0"/>
                  </a:lnTo>
                  <a:lnTo>
                    <a:pt x="949" y="0"/>
                  </a:lnTo>
                  <a:lnTo>
                    <a:pt x="969" y="0"/>
                  </a:lnTo>
                  <a:lnTo>
                    <a:pt x="983" y="0"/>
                  </a:lnTo>
                  <a:lnTo>
                    <a:pt x="991" y="6"/>
                  </a:lnTo>
                  <a:lnTo>
                    <a:pt x="1006" y="22"/>
                  </a:lnTo>
                  <a:lnTo>
                    <a:pt x="1018" y="34"/>
                  </a:lnTo>
                  <a:lnTo>
                    <a:pt x="1034" y="46"/>
                  </a:lnTo>
                  <a:lnTo>
                    <a:pt x="1044" y="52"/>
                  </a:lnTo>
                  <a:lnTo>
                    <a:pt x="1050" y="64"/>
                  </a:lnTo>
                  <a:lnTo>
                    <a:pt x="1050" y="80"/>
                  </a:lnTo>
                  <a:lnTo>
                    <a:pt x="1058" y="90"/>
                  </a:lnTo>
                  <a:lnTo>
                    <a:pt x="1070" y="98"/>
                  </a:lnTo>
                  <a:lnTo>
                    <a:pt x="1088" y="106"/>
                  </a:lnTo>
                  <a:lnTo>
                    <a:pt x="1102" y="106"/>
                  </a:lnTo>
                  <a:lnTo>
                    <a:pt x="1112" y="116"/>
                  </a:lnTo>
                  <a:lnTo>
                    <a:pt x="1120" y="126"/>
                  </a:lnTo>
                  <a:lnTo>
                    <a:pt x="1132" y="136"/>
                  </a:lnTo>
                  <a:lnTo>
                    <a:pt x="1148" y="148"/>
                  </a:lnTo>
                  <a:lnTo>
                    <a:pt x="1166" y="158"/>
                  </a:lnTo>
                  <a:lnTo>
                    <a:pt x="1180" y="168"/>
                  </a:lnTo>
                  <a:lnTo>
                    <a:pt x="1200" y="184"/>
                  </a:lnTo>
                  <a:lnTo>
                    <a:pt x="1208" y="200"/>
                  </a:lnTo>
                  <a:lnTo>
                    <a:pt x="1208" y="216"/>
                  </a:lnTo>
                  <a:lnTo>
                    <a:pt x="1208" y="234"/>
                  </a:lnTo>
                  <a:lnTo>
                    <a:pt x="1194" y="244"/>
                  </a:lnTo>
                  <a:lnTo>
                    <a:pt x="1180" y="254"/>
                  </a:lnTo>
                  <a:lnTo>
                    <a:pt x="1180" y="270"/>
                  </a:lnTo>
                  <a:lnTo>
                    <a:pt x="1186" y="280"/>
                  </a:lnTo>
                  <a:lnTo>
                    <a:pt x="1198" y="288"/>
                  </a:lnTo>
                  <a:lnTo>
                    <a:pt x="1214" y="292"/>
                  </a:lnTo>
                  <a:lnTo>
                    <a:pt x="1228" y="292"/>
                  </a:lnTo>
                  <a:lnTo>
                    <a:pt x="1236" y="294"/>
                  </a:lnTo>
                  <a:lnTo>
                    <a:pt x="1240" y="306"/>
                  </a:lnTo>
                  <a:lnTo>
                    <a:pt x="1240" y="316"/>
                  </a:lnTo>
                  <a:lnTo>
                    <a:pt x="1240" y="328"/>
                  </a:lnTo>
                  <a:lnTo>
                    <a:pt x="1250" y="340"/>
                  </a:lnTo>
                  <a:lnTo>
                    <a:pt x="1258" y="346"/>
                  </a:lnTo>
                  <a:lnTo>
                    <a:pt x="1270" y="346"/>
                  </a:lnTo>
                  <a:lnTo>
                    <a:pt x="1282" y="346"/>
                  </a:lnTo>
                  <a:lnTo>
                    <a:pt x="1292" y="356"/>
                  </a:lnTo>
                  <a:lnTo>
                    <a:pt x="1306" y="384"/>
                  </a:lnTo>
                  <a:lnTo>
                    <a:pt x="1316" y="402"/>
                  </a:lnTo>
                  <a:lnTo>
                    <a:pt x="1322" y="415"/>
                  </a:lnTo>
                  <a:lnTo>
                    <a:pt x="1330" y="427"/>
                  </a:lnTo>
                  <a:lnTo>
                    <a:pt x="1330" y="433"/>
                  </a:lnTo>
                  <a:lnTo>
                    <a:pt x="1318" y="433"/>
                  </a:lnTo>
                  <a:lnTo>
                    <a:pt x="1308" y="435"/>
                  </a:lnTo>
                  <a:lnTo>
                    <a:pt x="1300" y="443"/>
                  </a:lnTo>
                  <a:lnTo>
                    <a:pt x="1290" y="451"/>
                  </a:lnTo>
                  <a:lnTo>
                    <a:pt x="1274" y="455"/>
                  </a:lnTo>
                  <a:lnTo>
                    <a:pt x="1256" y="463"/>
                  </a:lnTo>
                  <a:lnTo>
                    <a:pt x="1236" y="465"/>
                  </a:lnTo>
                  <a:lnTo>
                    <a:pt x="1218" y="475"/>
                  </a:lnTo>
                  <a:lnTo>
                    <a:pt x="1200" y="481"/>
                  </a:lnTo>
                  <a:lnTo>
                    <a:pt x="1190" y="495"/>
                  </a:lnTo>
                  <a:lnTo>
                    <a:pt x="1184" y="507"/>
                  </a:lnTo>
                  <a:lnTo>
                    <a:pt x="1184" y="519"/>
                  </a:lnTo>
                  <a:lnTo>
                    <a:pt x="1182" y="533"/>
                  </a:lnTo>
                  <a:lnTo>
                    <a:pt x="1174" y="543"/>
                  </a:lnTo>
                  <a:lnTo>
                    <a:pt x="1162" y="553"/>
                  </a:lnTo>
                  <a:lnTo>
                    <a:pt x="1146" y="563"/>
                  </a:lnTo>
                  <a:lnTo>
                    <a:pt x="1132" y="571"/>
                  </a:lnTo>
                  <a:lnTo>
                    <a:pt x="1118" y="579"/>
                  </a:lnTo>
                  <a:lnTo>
                    <a:pt x="1106" y="583"/>
                  </a:lnTo>
                  <a:lnTo>
                    <a:pt x="1096" y="593"/>
                  </a:lnTo>
                  <a:lnTo>
                    <a:pt x="1084" y="605"/>
                  </a:lnTo>
                  <a:lnTo>
                    <a:pt x="1078" y="619"/>
                  </a:lnTo>
                  <a:lnTo>
                    <a:pt x="1082" y="637"/>
                  </a:lnTo>
                  <a:lnTo>
                    <a:pt x="1088" y="649"/>
                  </a:lnTo>
                  <a:lnTo>
                    <a:pt x="1100" y="659"/>
                  </a:lnTo>
                  <a:lnTo>
                    <a:pt x="1106" y="667"/>
                  </a:lnTo>
                  <a:lnTo>
                    <a:pt x="1116" y="673"/>
                  </a:lnTo>
                  <a:lnTo>
                    <a:pt x="1116" y="681"/>
                  </a:lnTo>
                  <a:lnTo>
                    <a:pt x="1106" y="689"/>
                  </a:lnTo>
                  <a:lnTo>
                    <a:pt x="1096" y="697"/>
                  </a:lnTo>
                  <a:lnTo>
                    <a:pt x="1086" y="707"/>
                  </a:lnTo>
                  <a:lnTo>
                    <a:pt x="1078" y="715"/>
                  </a:lnTo>
                  <a:lnTo>
                    <a:pt x="1078" y="727"/>
                  </a:lnTo>
                  <a:lnTo>
                    <a:pt x="1078" y="743"/>
                  </a:lnTo>
                  <a:lnTo>
                    <a:pt x="1086" y="751"/>
                  </a:lnTo>
                  <a:lnTo>
                    <a:pt x="1094" y="759"/>
                  </a:lnTo>
                  <a:lnTo>
                    <a:pt x="1108" y="763"/>
                  </a:lnTo>
                  <a:lnTo>
                    <a:pt x="1124" y="769"/>
                  </a:lnTo>
                  <a:lnTo>
                    <a:pt x="1140" y="773"/>
                  </a:lnTo>
                  <a:lnTo>
                    <a:pt x="1148" y="785"/>
                  </a:lnTo>
                  <a:lnTo>
                    <a:pt x="1154" y="795"/>
                  </a:lnTo>
                  <a:lnTo>
                    <a:pt x="1160" y="805"/>
                  </a:lnTo>
                  <a:lnTo>
                    <a:pt x="1162" y="819"/>
                  </a:lnTo>
                  <a:lnTo>
                    <a:pt x="1162" y="839"/>
                  </a:lnTo>
                  <a:lnTo>
                    <a:pt x="1162" y="853"/>
                  </a:lnTo>
                  <a:lnTo>
                    <a:pt x="1162" y="875"/>
                  </a:lnTo>
                  <a:lnTo>
                    <a:pt x="1162" y="889"/>
                  </a:lnTo>
                  <a:lnTo>
                    <a:pt x="1162" y="901"/>
                  </a:lnTo>
                  <a:lnTo>
                    <a:pt x="1160" y="917"/>
                  </a:lnTo>
                  <a:lnTo>
                    <a:pt x="1160" y="931"/>
                  </a:lnTo>
                  <a:lnTo>
                    <a:pt x="1160" y="941"/>
                  </a:lnTo>
                  <a:lnTo>
                    <a:pt x="1154" y="957"/>
                  </a:lnTo>
                  <a:lnTo>
                    <a:pt x="1150" y="969"/>
                  </a:lnTo>
                  <a:lnTo>
                    <a:pt x="1138" y="963"/>
                  </a:lnTo>
                  <a:lnTo>
                    <a:pt x="1128" y="955"/>
                  </a:lnTo>
                  <a:lnTo>
                    <a:pt x="1120" y="947"/>
                  </a:lnTo>
                  <a:lnTo>
                    <a:pt x="1110" y="937"/>
                  </a:lnTo>
                  <a:lnTo>
                    <a:pt x="1104" y="939"/>
                  </a:lnTo>
                  <a:lnTo>
                    <a:pt x="1102" y="949"/>
                  </a:lnTo>
                  <a:lnTo>
                    <a:pt x="1102" y="969"/>
                  </a:lnTo>
                  <a:lnTo>
                    <a:pt x="1102" y="987"/>
                  </a:lnTo>
                  <a:lnTo>
                    <a:pt x="1102" y="1005"/>
                  </a:lnTo>
                  <a:lnTo>
                    <a:pt x="1112" y="1015"/>
                  </a:lnTo>
                  <a:lnTo>
                    <a:pt x="1120" y="1031"/>
                  </a:lnTo>
                  <a:lnTo>
                    <a:pt x="1102" y="1025"/>
                  </a:lnTo>
                  <a:lnTo>
                    <a:pt x="1086" y="1025"/>
                  </a:lnTo>
                  <a:lnTo>
                    <a:pt x="1060" y="1025"/>
                  </a:lnTo>
                  <a:lnTo>
                    <a:pt x="1044" y="1025"/>
                  </a:lnTo>
                  <a:lnTo>
                    <a:pt x="1030" y="1031"/>
                  </a:lnTo>
                  <a:lnTo>
                    <a:pt x="1016" y="1031"/>
                  </a:lnTo>
                  <a:lnTo>
                    <a:pt x="998" y="1031"/>
                  </a:lnTo>
                  <a:lnTo>
                    <a:pt x="987" y="1031"/>
                  </a:lnTo>
                  <a:lnTo>
                    <a:pt x="973" y="1031"/>
                  </a:lnTo>
                  <a:lnTo>
                    <a:pt x="963" y="1023"/>
                  </a:lnTo>
                  <a:lnTo>
                    <a:pt x="949" y="1019"/>
                  </a:lnTo>
                  <a:lnTo>
                    <a:pt x="933" y="1017"/>
                  </a:lnTo>
                  <a:lnTo>
                    <a:pt x="923" y="1017"/>
                  </a:lnTo>
                  <a:lnTo>
                    <a:pt x="913" y="1023"/>
                  </a:lnTo>
                  <a:lnTo>
                    <a:pt x="899" y="1039"/>
                  </a:lnTo>
                  <a:lnTo>
                    <a:pt x="887" y="1049"/>
                  </a:lnTo>
                  <a:lnTo>
                    <a:pt x="875" y="1063"/>
                  </a:lnTo>
                  <a:lnTo>
                    <a:pt x="861" y="1073"/>
                  </a:lnTo>
                  <a:lnTo>
                    <a:pt x="847" y="1083"/>
                  </a:lnTo>
                  <a:lnTo>
                    <a:pt x="833" y="1091"/>
                  </a:lnTo>
                  <a:lnTo>
                    <a:pt x="821" y="1097"/>
                  </a:lnTo>
                  <a:lnTo>
                    <a:pt x="807" y="109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3864"/>
                </a:solidFill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1183600" y="4933467"/>
              <a:ext cx="500782" cy="803400"/>
            </a:xfrm>
            <a:custGeom>
              <a:avLst/>
              <a:gdLst/>
              <a:ahLst/>
              <a:cxnLst>
                <a:cxn ang="0">
                  <a:pos x="621" y="540"/>
                </a:cxn>
                <a:cxn ang="0">
                  <a:pos x="607" y="584"/>
                </a:cxn>
                <a:cxn ang="0">
                  <a:pos x="625" y="634"/>
                </a:cxn>
                <a:cxn ang="0">
                  <a:pos x="627" y="685"/>
                </a:cxn>
                <a:cxn ang="0">
                  <a:pos x="581" y="733"/>
                </a:cxn>
                <a:cxn ang="0">
                  <a:pos x="551" y="775"/>
                </a:cxn>
                <a:cxn ang="0">
                  <a:pos x="543" y="827"/>
                </a:cxn>
                <a:cxn ang="0">
                  <a:pos x="551" y="883"/>
                </a:cxn>
                <a:cxn ang="0">
                  <a:pos x="555" y="937"/>
                </a:cxn>
                <a:cxn ang="0">
                  <a:pos x="559" y="991"/>
                </a:cxn>
                <a:cxn ang="0">
                  <a:pos x="547" y="1027"/>
                </a:cxn>
                <a:cxn ang="0">
                  <a:pos x="483" y="1025"/>
                </a:cxn>
                <a:cxn ang="0">
                  <a:pos x="445" y="1035"/>
                </a:cxn>
                <a:cxn ang="0">
                  <a:pos x="399" y="1023"/>
                </a:cxn>
                <a:cxn ang="0">
                  <a:pos x="391" y="955"/>
                </a:cxn>
                <a:cxn ang="0">
                  <a:pos x="373" y="899"/>
                </a:cxn>
                <a:cxn ang="0">
                  <a:pos x="361" y="847"/>
                </a:cxn>
                <a:cxn ang="0">
                  <a:pos x="325" y="805"/>
                </a:cxn>
                <a:cxn ang="0">
                  <a:pos x="327" y="749"/>
                </a:cxn>
                <a:cxn ang="0">
                  <a:pos x="349" y="713"/>
                </a:cxn>
                <a:cxn ang="0">
                  <a:pos x="335" y="671"/>
                </a:cxn>
                <a:cxn ang="0">
                  <a:pos x="293" y="643"/>
                </a:cxn>
                <a:cxn ang="0">
                  <a:pos x="271" y="604"/>
                </a:cxn>
                <a:cxn ang="0">
                  <a:pos x="217" y="604"/>
                </a:cxn>
                <a:cxn ang="0">
                  <a:pos x="189" y="576"/>
                </a:cxn>
                <a:cxn ang="0">
                  <a:pos x="193" y="542"/>
                </a:cxn>
                <a:cxn ang="0">
                  <a:pos x="162" y="490"/>
                </a:cxn>
                <a:cxn ang="0">
                  <a:pos x="142" y="444"/>
                </a:cxn>
                <a:cxn ang="0">
                  <a:pos x="108" y="402"/>
                </a:cxn>
                <a:cxn ang="0">
                  <a:pos x="56" y="352"/>
                </a:cxn>
                <a:cxn ang="0">
                  <a:pos x="18" y="300"/>
                </a:cxn>
                <a:cxn ang="0">
                  <a:pos x="0" y="248"/>
                </a:cxn>
                <a:cxn ang="0">
                  <a:pos x="30" y="214"/>
                </a:cxn>
                <a:cxn ang="0">
                  <a:pos x="84" y="198"/>
                </a:cxn>
                <a:cxn ang="0">
                  <a:pos x="112" y="232"/>
                </a:cxn>
                <a:cxn ang="0">
                  <a:pos x="158" y="238"/>
                </a:cxn>
                <a:cxn ang="0">
                  <a:pos x="176" y="198"/>
                </a:cxn>
                <a:cxn ang="0">
                  <a:pos x="207" y="162"/>
                </a:cxn>
                <a:cxn ang="0">
                  <a:pos x="223" y="108"/>
                </a:cxn>
                <a:cxn ang="0">
                  <a:pos x="199" y="66"/>
                </a:cxn>
                <a:cxn ang="0">
                  <a:pos x="221" y="12"/>
                </a:cxn>
                <a:cxn ang="0">
                  <a:pos x="253" y="26"/>
                </a:cxn>
                <a:cxn ang="0">
                  <a:pos x="279" y="10"/>
                </a:cxn>
                <a:cxn ang="0">
                  <a:pos x="319" y="14"/>
                </a:cxn>
                <a:cxn ang="0">
                  <a:pos x="343" y="54"/>
                </a:cxn>
                <a:cxn ang="0">
                  <a:pos x="375" y="48"/>
                </a:cxn>
                <a:cxn ang="0">
                  <a:pos x="391" y="66"/>
                </a:cxn>
                <a:cxn ang="0">
                  <a:pos x="431" y="80"/>
                </a:cxn>
                <a:cxn ang="0">
                  <a:pos x="453" y="114"/>
                </a:cxn>
                <a:cxn ang="0">
                  <a:pos x="493" y="154"/>
                </a:cxn>
                <a:cxn ang="0">
                  <a:pos x="505" y="198"/>
                </a:cxn>
                <a:cxn ang="0">
                  <a:pos x="495" y="246"/>
                </a:cxn>
                <a:cxn ang="0">
                  <a:pos x="529" y="306"/>
                </a:cxn>
                <a:cxn ang="0">
                  <a:pos x="573" y="368"/>
                </a:cxn>
                <a:cxn ang="0">
                  <a:pos x="577" y="426"/>
                </a:cxn>
                <a:cxn ang="0">
                  <a:pos x="617" y="460"/>
                </a:cxn>
                <a:cxn ang="0">
                  <a:pos x="649" y="512"/>
                </a:cxn>
              </a:cxnLst>
              <a:rect l="0" t="0" r="r" b="b"/>
              <a:pathLst>
                <a:path w="653" h="1047">
                  <a:moveTo>
                    <a:pt x="653" y="526"/>
                  </a:moveTo>
                  <a:lnTo>
                    <a:pt x="641" y="526"/>
                  </a:lnTo>
                  <a:lnTo>
                    <a:pt x="629" y="532"/>
                  </a:lnTo>
                  <a:lnTo>
                    <a:pt x="621" y="540"/>
                  </a:lnTo>
                  <a:lnTo>
                    <a:pt x="615" y="550"/>
                  </a:lnTo>
                  <a:lnTo>
                    <a:pt x="611" y="560"/>
                  </a:lnTo>
                  <a:lnTo>
                    <a:pt x="609" y="572"/>
                  </a:lnTo>
                  <a:lnTo>
                    <a:pt x="607" y="584"/>
                  </a:lnTo>
                  <a:lnTo>
                    <a:pt x="607" y="596"/>
                  </a:lnTo>
                  <a:lnTo>
                    <a:pt x="611" y="606"/>
                  </a:lnTo>
                  <a:lnTo>
                    <a:pt x="617" y="618"/>
                  </a:lnTo>
                  <a:lnTo>
                    <a:pt x="625" y="634"/>
                  </a:lnTo>
                  <a:lnTo>
                    <a:pt x="637" y="647"/>
                  </a:lnTo>
                  <a:lnTo>
                    <a:pt x="639" y="661"/>
                  </a:lnTo>
                  <a:lnTo>
                    <a:pt x="635" y="675"/>
                  </a:lnTo>
                  <a:lnTo>
                    <a:pt x="627" y="685"/>
                  </a:lnTo>
                  <a:lnTo>
                    <a:pt x="619" y="697"/>
                  </a:lnTo>
                  <a:lnTo>
                    <a:pt x="605" y="711"/>
                  </a:lnTo>
                  <a:lnTo>
                    <a:pt x="593" y="723"/>
                  </a:lnTo>
                  <a:lnTo>
                    <a:pt x="581" y="733"/>
                  </a:lnTo>
                  <a:lnTo>
                    <a:pt x="573" y="743"/>
                  </a:lnTo>
                  <a:lnTo>
                    <a:pt x="567" y="755"/>
                  </a:lnTo>
                  <a:lnTo>
                    <a:pt x="559" y="765"/>
                  </a:lnTo>
                  <a:lnTo>
                    <a:pt x="551" y="775"/>
                  </a:lnTo>
                  <a:lnTo>
                    <a:pt x="543" y="787"/>
                  </a:lnTo>
                  <a:lnTo>
                    <a:pt x="543" y="801"/>
                  </a:lnTo>
                  <a:lnTo>
                    <a:pt x="543" y="817"/>
                  </a:lnTo>
                  <a:lnTo>
                    <a:pt x="543" y="827"/>
                  </a:lnTo>
                  <a:lnTo>
                    <a:pt x="549" y="839"/>
                  </a:lnTo>
                  <a:lnTo>
                    <a:pt x="549" y="853"/>
                  </a:lnTo>
                  <a:lnTo>
                    <a:pt x="551" y="869"/>
                  </a:lnTo>
                  <a:lnTo>
                    <a:pt x="551" y="883"/>
                  </a:lnTo>
                  <a:lnTo>
                    <a:pt x="553" y="899"/>
                  </a:lnTo>
                  <a:lnTo>
                    <a:pt x="553" y="911"/>
                  </a:lnTo>
                  <a:lnTo>
                    <a:pt x="553" y="925"/>
                  </a:lnTo>
                  <a:lnTo>
                    <a:pt x="555" y="937"/>
                  </a:lnTo>
                  <a:lnTo>
                    <a:pt x="557" y="953"/>
                  </a:lnTo>
                  <a:lnTo>
                    <a:pt x="559" y="963"/>
                  </a:lnTo>
                  <a:lnTo>
                    <a:pt x="561" y="981"/>
                  </a:lnTo>
                  <a:lnTo>
                    <a:pt x="559" y="991"/>
                  </a:lnTo>
                  <a:lnTo>
                    <a:pt x="559" y="1001"/>
                  </a:lnTo>
                  <a:lnTo>
                    <a:pt x="559" y="1013"/>
                  </a:lnTo>
                  <a:lnTo>
                    <a:pt x="555" y="1021"/>
                  </a:lnTo>
                  <a:lnTo>
                    <a:pt x="547" y="1027"/>
                  </a:lnTo>
                  <a:lnTo>
                    <a:pt x="533" y="1027"/>
                  </a:lnTo>
                  <a:lnTo>
                    <a:pt x="517" y="1027"/>
                  </a:lnTo>
                  <a:lnTo>
                    <a:pt x="501" y="1025"/>
                  </a:lnTo>
                  <a:lnTo>
                    <a:pt x="483" y="1025"/>
                  </a:lnTo>
                  <a:lnTo>
                    <a:pt x="475" y="1025"/>
                  </a:lnTo>
                  <a:lnTo>
                    <a:pt x="465" y="1025"/>
                  </a:lnTo>
                  <a:lnTo>
                    <a:pt x="455" y="1027"/>
                  </a:lnTo>
                  <a:lnTo>
                    <a:pt x="445" y="1035"/>
                  </a:lnTo>
                  <a:lnTo>
                    <a:pt x="433" y="1047"/>
                  </a:lnTo>
                  <a:lnTo>
                    <a:pt x="417" y="1039"/>
                  </a:lnTo>
                  <a:lnTo>
                    <a:pt x="407" y="1031"/>
                  </a:lnTo>
                  <a:lnTo>
                    <a:pt x="399" y="1023"/>
                  </a:lnTo>
                  <a:lnTo>
                    <a:pt x="391" y="1015"/>
                  </a:lnTo>
                  <a:lnTo>
                    <a:pt x="391" y="999"/>
                  </a:lnTo>
                  <a:lnTo>
                    <a:pt x="391" y="977"/>
                  </a:lnTo>
                  <a:lnTo>
                    <a:pt x="391" y="955"/>
                  </a:lnTo>
                  <a:lnTo>
                    <a:pt x="391" y="939"/>
                  </a:lnTo>
                  <a:lnTo>
                    <a:pt x="391" y="925"/>
                  </a:lnTo>
                  <a:lnTo>
                    <a:pt x="381" y="911"/>
                  </a:lnTo>
                  <a:lnTo>
                    <a:pt x="373" y="899"/>
                  </a:lnTo>
                  <a:lnTo>
                    <a:pt x="373" y="887"/>
                  </a:lnTo>
                  <a:lnTo>
                    <a:pt x="367" y="875"/>
                  </a:lnTo>
                  <a:lnTo>
                    <a:pt x="367" y="863"/>
                  </a:lnTo>
                  <a:lnTo>
                    <a:pt x="361" y="847"/>
                  </a:lnTo>
                  <a:lnTo>
                    <a:pt x="361" y="837"/>
                  </a:lnTo>
                  <a:lnTo>
                    <a:pt x="347" y="825"/>
                  </a:lnTo>
                  <a:lnTo>
                    <a:pt x="335" y="817"/>
                  </a:lnTo>
                  <a:lnTo>
                    <a:pt x="325" y="805"/>
                  </a:lnTo>
                  <a:lnTo>
                    <a:pt x="317" y="793"/>
                  </a:lnTo>
                  <a:lnTo>
                    <a:pt x="317" y="777"/>
                  </a:lnTo>
                  <a:lnTo>
                    <a:pt x="317" y="763"/>
                  </a:lnTo>
                  <a:lnTo>
                    <a:pt x="327" y="749"/>
                  </a:lnTo>
                  <a:lnTo>
                    <a:pt x="339" y="733"/>
                  </a:lnTo>
                  <a:lnTo>
                    <a:pt x="345" y="729"/>
                  </a:lnTo>
                  <a:lnTo>
                    <a:pt x="353" y="721"/>
                  </a:lnTo>
                  <a:lnTo>
                    <a:pt x="349" y="713"/>
                  </a:lnTo>
                  <a:lnTo>
                    <a:pt x="343" y="705"/>
                  </a:lnTo>
                  <a:lnTo>
                    <a:pt x="343" y="691"/>
                  </a:lnTo>
                  <a:lnTo>
                    <a:pt x="341" y="679"/>
                  </a:lnTo>
                  <a:lnTo>
                    <a:pt x="335" y="671"/>
                  </a:lnTo>
                  <a:lnTo>
                    <a:pt x="325" y="661"/>
                  </a:lnTo>
                  <a:lnTo>
                    <a:pt x="317" y="653"/>
                  </a:lnTo>
                  <a:lnTo>
                    <a:pt x="303" y="643"/>
                  </a:lnTo>
                  <a:lnTo>
                    <a:pt x="293" y="643"/>
                  </a:lnTo>
                  <a:lnTo>
                    <a:pt x="279" y="632"/>
                  </a:lnTo>
                  <a:lnTo>
                    <a:pt x="279" y="622"/>
                  </a:lnTo>
                  <a:lnTo>
                    <a:pt x="279" y="612"/>
                  </a:lnTo>
                  <a:lnTo>
                    <a:pt x="271" y="604"/>
                  </a:lnTo>
                  <a:lnTo>
                    <a:pt x="253" y="604"/>
                  </a:lnTo>
                  <a:lnTo>
                    <a:pt x="239" y="604"/>
                  </a:lnTo>
                  <a:lnTo>
                    <a:pt x="227" y="604"/>
                  </a:lnTo>
                  <a:lnTo>
                    <a:pt x="217" y="604"/>
                  </a:lnTo>
                  <a:lnTo>
                    <a:pt x="205" y="598"/>
                  </a:lnTo>
                  <a:lnTo>
                    <a:pt x="195" y="592"/>
                  </a:lnTo>
                  <a:lnTo>
                    <a:pt x="189" y="584"/>
                  </a:lnTo>
                  <a:lnTo>
                    <a:pt x="189" y="576"/>
                  </a:lnTo>
                  <a:lnTo>
                    <a:pt x="193" y="570"/>
                  </a:lnTo>
                  <a:lnTo>
                    <a:pt x="197" y="564"/>
                  </a:lnTo>
                  <a:lnTo>
                    <a:pt x="199" y="554"/>
                  </a:lnTo>
                  <a:lnTo>
                    <a:pt x="193" y="542"/>
                  </a:lnTo>
                  <a:lnTo>
                    <a:pt x="181" y="532"/>
                  </a:lnTo>
                  <a:lnTo>
                    <a:pt x="174" y="520"/>
                  </a:lnTo>
                  <a:lnTo>
                    <a:pt x="166" y="502"/>
                  </a:lnTo>
                  <a:lnTo>
                    <a:pt x="162" y="490"/>
                  </a:lnTo>
                  <a:lnTo>
                    <a:pt x="156" y="476"/>
                  </a:lnTo>
                  <a:lnTo>
                    <a:pt x="150" y="464"/>
                  </a:lnTo>
                  <a:lnTo>
                    <a:pt x="150" y="454"/>
                  </a:lnTo>
                  <a:lnTo>
                    <a:pt x="142" y="444"/>
                  </a:lnTo>
                  <a:lnTo>
                    <a:pt x="142" y="434"/>
                  </a:lnTo>
                  <a:lnTo>
                    <a:pt x="130" y="424"/>
                  </a:lnTo>
                  <a:lnTo>
                    <a:pt x="120" y="416"/>
                  </a:lnTo>
                  <a:lnTo>
                    <a:pt x="108" y="402"/>
                  </a:lnTo>
                  <a:lnTo>
                    <a:pt x="100" y="392"/>
                  </a:lnTo>
                  <a:lnTo>
                    <a:pt x="84" y="382"/>
                  </a:lnTo>
                  <a:lnTo>
                    <a:pt x="72" y="366"/>
                  </a:lnTo>
                  <a:lnTo>
                    <a:pt x="56" y="352"/>
                  </a:lnTo>
                  <a:lnTo>
                    <a:pt x="44" y="336"/>
                  </a:lnTo>
                  <a:lnTo>
                    <a:pt x="36" y="324"/>
                  </a:lnTo>
                  <a:lnTo>
                    <a:pt x="26" y="314"/>
                  </a:lnTo>
                  <a:lnTo>
                    <a:pt x="18" y="300"/>
                  </a:lnTo>
                  <a:lnTo>
                    <a:pt x="12" y="284"/>
                  </a:lnTo>
                  <a:lnTo>
                    <a:pt x="6" y="272"/>
                  </a:lnTo>
                  <a:lnTo>
                    <a:pt x="6" y="260"/>
                  </a:lnTo>
                  <a:lnTo>
                    <a:pt x="0" y="248"/>
                  </a:lnTo>
                  <a:lnTo>
                    <a:pt x="4" y="244"/>
                  </a:lnTo>
                  <a:lnTo>
                    <a:pt x="10" y="232"/>
                  </a:lnTo>
                  <a:lnTo>
                    <a:pt x="18" y="226"/>
                  </a:lnTo>
                  <a:lnTo>
                    <a:pt x="30" y="214"/>
                  </a:lnTo>
                  <a:lnTo>
                    <a:pt x="44" y="206"/>
                  </a:lnTo>
                  <a:lnTo>
                    <a:pt x="58" y="202"/>
                  </a:lnTo>
                  <a:lnTo>
                    <a:pt x="68" y="198"/>
                  </a:lnTo>
                  <a:lnTo>
                    <a:pt x="84" y="198"/>
                  </a:lnTo>
                  <a:lnTo>
                    <a:pt x="92" y="202"/>
                  </a:lnTo>
                  <a:lnTo>
                    <a:pt x="102" y="212"/>
                  </a:lnTo>
                  <a:lnTo>
                    <a:pt x="106" y="222"/>
                  </a:lnTo>
                  <a:lnTo>
                    <a:pt x="112" y="232"/>
                  </a:lnTo>
                  <a:lnTo>
                    <a:pt x="122" y="242"/>
                  </a:lnTo>
                  <a:lnTo>
                    <a:pt x="134" y="242"/>
                  </a:lnTo>
                  <a:lnTo>
                    <a:pt x="146" y="240"/>
                  </a:lnTo>
                  <a:lnTo>
                    <a:pt x="158" y="238"/>
                  </a:lnTo>
                  <a:lnTo>
                    <a:pt x="166" y="230"/>
                  </a:lnTo>
                  <a:lnTo>
                    <a:pt x="172" y="222"/>
                  </a:lnTo>
                  <a:lnTo>
                    <a:pt x="176" y="210"/>
                  </a:lnTo>
                  <a:lnTo>
                    <a:pt x="176" y="198"/>
                  </a:lnTo>
                  <a:lnTo>
                    <a:pt x="181" y="184"/>
                  </a:lnTo>
                  <a:lnTo>
                    <a:pt x="187" y="174"/>
                  </a:lnTo>
                  <a:lnTo>
                    <a:pt x="195" y="168"/>
                  </a:lnTo>
                  <a:lnTo>
                    <a:pt x="207" y="162"/>
                  </a:lnTo>
                  <a:lnTo>
                    <a:pt x="219" y="154"/>
                  </a:lnTo>
                  <a:lnTo>
                    <a:pt x="223" y="142"/>
                  </a:lnTo>
                  <a:lnTo>
                    <a:pt x="223" y="128"/>
                  </a:lnTo>
                  <a:lnTo>
                    <a:pt x="223" y="108"/>
                  </a:lnTo>
                  <a:lnTo>
                    <a:pt x="221" y="94"/>
                  </a:lnTo>
                  <a:lnTo>
                    <a:pt x="215" y="82"/>
                  </a:lnTo>
                  <a:lnTo>
                    <a:pt x="207" y="76"/>
                  </a:lnTo>
                  <a:lnTo>
                    <a:pt x="199" y="66"/>
                  </a:lnTo>
                  <a:lnTo>
                    <a:pt x="201" y="56"/>
                  </a:lnTo>
                  <a:lnTo>
                    <a:pt x="209" y="40"/>
                  </a:lnTo>
                  <a:lnTo>
                    <a:pt x="215" y="26"/>
                  </a:lnTo>
                  <a:lnTo>
                    <a:pt x="221" y="12"/>
                  </a:lnTo>
                  <a:lnTo>
                    <a:pt x="229" y="4"/>
                  </a:lnTo>
                  <a:lnTo>
                    <a:pt x="237" y="0"/>
                  </a:lnTo>
                  <a:lnTo>
                    <a:pt x="243" y="12"/>
                  </a:lnTo>
                  <a:lnTo>
                    <a:pt x="253" y="26"/>
                  </a:lnTo>
                  <a:lnTo>
                    <a:pt x="261" y="30"/>
                  </a:lnTo>
                  <a:lnTo>
                    <a:pt x="267" y="26"/>
                  </a:lnTo>
                  <a:lnTo>
                    <a:pt x="271" y="18"/>
                  </a:lnTo>
                  <a:lnTo>
                    <a:pt x="279" y="10"/>
                  </a:lnTo>
                  <a:lnTo>
                    <a:pt x="283" y="4"/>
                  </a:lnTo>
                  <a:lnTo>
                    <a:pt x="293" y="4"/>
                  </a:lnTo>
                  <a:lnTo>
                    <a:pt x="307" y="6"/>
                  </a:lnTo>
                  <a:lnTo>
                    <a:pt x="319" y="14"/>
                  </a:lnTo>
                  <a:lnTo>
                    <a:pt x="325" y="22"/>
                  </a:lnTo>
                  <a:lnTo>
                    <a:pt x="329" y="34"/>
                  </a:lnTo>
                  <a:lnTo>
                    <a:pt x="333" y="44"/>
                  </a:lnTo>
                  <a:lnTo>
                    <a:pt x="343" y="54"/>
                  </a:lnTo>
                  <a:lnTo>
                    <a:pt x="349" y="60"/>
                  </a:lnTo>
                  <a:lnTo>
                    <a:pt x="359" y="62"/>
                  </a:lnTo>
                  <a:lnTo>
                    <a:pt x="369" y="58"/>
                  </a:lnTo>
                  <a:lnTo>
                    <a:pt x="375" y="48"/>
                  </a:lnTo>
                  <a:lnTo>
                    <a:pt x="381" y="44"/>
                  </a:lnTo>
                  <a:lnTo>
                    <a:pt x="387" y="46"/>
                  </a:lnTo>
                  <a:lnTo>
                    <a:pt x="389" y="54"/>
                  </a:lnTo>
                  <a:lnTo>
                    <a:pt x="391" y="66"/>
                  </a:lnTo>
                  <a:lnTo>
                    <a:pt x="399" y="74"/>
                  </a:lnTo>
                  <a:lnTo>
                    <a:pt x="409" y="74"/>
                  </a:lnTo>
                  <a:lnTo>
                    <a:pt x="423" y="76"/>
                  </a:lnTo>
                  <a:lnTo>
                    <a:pt x="431" y="80"/>
                  </a:lnTo>
                  <a:lnTo>
                    <a:pt x="439" y="84"/>
                  </a:lnTo>
                  <a:lnTo>
                    <a:pt x="443" y="90"/>
                  </a:lnTo>
                  <a:lnTo>
                    <a:pt x="447" y="100"/>
                  </a:lnTo>
                  <a:lnTo>
                    <a:pt x="453" y="114"/>
                  </a:lnTo>
                  <a:lnTo>
                    <a:pt x="461" y="124"/>
                  </a:lnTo>
                  <a:lnTo>
                    <a:pt x="473" y="134"/>
                  </a:lnTo>
                  <a:lnTo>
                    <a:pt x="485" y="144"/>
                  </a:lnTo>
                  <a:lnTo>
                    <a:pt x="493" y="154"/>
                  </a:lnTo>
                  <a:lnTo>
                    <a:pt x="503" y="164"/>
                  </a:lnTo>
                  <a:lnTo>
                    <a:pt x="511" y="176"/>
                  </a:lnTo>
                  <a:lnTo>
                    <a:pt x="511" y="186"/>
                  </a:lnTo>
                  <a:lnTo>
                    <a:pt x="505" y="198"/>
                  </a:lnTo>
                  <a:lnTo>
                    <a:pt x="497" y="208"/>
                  </a:lnTo>
                  <a:lnTo>
                    <a:pt x="495" y="218"/>
                  </a:lnTo>
                  <a:lnTo>
                    <a:pt x="495" y="232"/>
                  </a:lnTo>
                  <a:lnTo>
                    <a:pt x="495" y="246"/>
                  </a:lnTo>
                  <a:lnTo>
                    <a:pt x="499" y="260"/>
                  </a:lnTo>
                  <a:lnTo>
                    <a:pt x="511" y="276"/>
                  </a:lnTo>
                  <a:lnTo>
                    <a:pt x="519" y="290"/>
                  </a:lnTo>
                  <a:lnTo>
                    <a:pt x="529" y="306"/>
                  </a:lnTo>
                  <a:lnTo>
                    <a:pt x="543" y="320"/>
                  </a:lnTo>
                  <a:lnTo>
                    <a:pt x="555" y="338"/>
                  </a:lnTo>
                  <a:lnTo>
                    <a:pt x="567" y="352"/>
                  </a:lnTo>
                  <a:lnTo>
                    <a:pt x="573" y="368"/>
                  </a:lnTo>
                  <a:lnTo>
                    <a:pt x="573" y="384"/>
                  </a:lnTo>
                  <a:lnTo>
                    <a:pt x="573" y="398"/>
                  </a:lnTo>
                  <a:lnTo>
                    <a:pt x="573" y="416"/>
                  </a:lnTo>
                  <a:lnTo>
                    <a:pt x="577" y="426"/>
                  </a:lnTo>
                  <a:lnTo>
                    <a:pt x="585" y="434"/>
                  </a:lnTo>
                  <a:lnTo>
                    <a:pt x="597" y="442"/>
                  </a:lnTo>
                  <a:lnTo>
                    <a:pt x="607" y="452"/>
                  </a:lnTo>
                  <a:lnTo>
                    <a:pt x="617" y="460"/>
                  </a:lnTo>
                  <a:lnTo>
                    <a:pt x="633" y="470"/>
                  </a:lnTo>
                  <a:lnTo>
                    <a:pt x="643" y="480"/>
                  </a:lnTo>
                  <a:lnTo>
                    <a:pt x="647" y="492"/>
                  </a:lnTo>
                  <a:lnTo>
                    <a:pt x="649" y="512"/>
                  </a:lnTo>
                  <a:lnTo>
                    <a:pt x="653" y="5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pic>
        <p:nvPicPr>
          <p:cNvPr id="81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" y="90367"/>
            <a:ext cx="744826" cy="620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/>
          <p:cNvSpPr/>
          <p:nvPr/>
        </p:nvSpPr>
        <p:spPr>
          <a:xfrm>
            <a:off x="688152" y="4366022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2" name="5-конечная звезда 81"/>
          <p:cNvSpPr/>
          <p:nvPr/>
        </p:nvSpPr>
        <p:spPr>
          <a:xfrm>
            <a:off x="780894" y="4062752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4" name="5-конечная звезда 83"/>
          <p:cNvSpPr/>
          <p:nvPr/>
        </p:nvSpPr>
        <p:spPr>
          <a:xfrm>
            <a:off x="1851150" y="3599326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0" name="5-конечная звезда 89"/>
          <p:cNvSpPr/>
          <p:nvPr/>
        </p:nvSpPr>
        <p:spPr>
          <a:xfrm>
            <a:off x="1519429" y="4880894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1" name="5-конечная звезда 90"/>
          <p:cNvSpPr/>
          <p:nvPr/>
        </p:nvSpPr>
        <p:spPr>
          <a:xfrm>
            <a:off x="4311025" y="4706050"/>
            <a:ext cx="148039" cy="145964"/>
          </a:xfrm>
          <a:prstGeom prst="star5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2" name="5-конечная звезда 91"/>
          <p:cNvSpPr/>
          <p:nvPr/>
        </p:nvSpPr>
        <p:spPr>
          <a:xfrm>
            <a:off x="7744883" y="4511925"/>
            <a:ext cx="148039" cy="145964"/>
          </a:xfrm>
          <a:prstGeom prst="star5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189" y="3482283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Москва</a:t>
            </a:r>
            <a:r>
              <a:rPr lang="en-US" sz="1200" dirty="0" smtClean="0"/>
              <a:t> (2 </a:t>
            </a:r>
            <a:r>
              <a:rPr lang="ru-RU" sz="1200" dirty="0" smtClean="0"/>
              <a:t>МО)</a:t>
            </a:r>
            <a:endParaRPr lang="ru-RU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929868" y="4006448"/>
            <a:ext cx="1352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Белгород (84 МО)</a:t>
            </a:r>
            <a:endParaRPr lang="ru-RU" sz="1200" dirty="0"/>
          </a:p>
        </p:txBody>
      </p:sp>
      <p:sp>
        <p:nvSpPr>
          <p:cNvPr id="94" name="TextBox 93"/>
          <p:cNvSpPr txBox="1"/>
          <p:nvPr/>
        </p:nvSpPr>
        <p:spPr>
          <a:xfrm>
            <a:off x="867825" y="4280146"/>
            <a:ext cx="1109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Крым (10 МО)</a:t>
            </a:r>
            <a:endParaRPr lang="ru-RU" sz="1200" dirty="0"/>
          </a:p>
        </p:txBody>
      </p:sp>
      <p:sp>
        <p:nvSpPr>
          <p:cNvPr id="96" name="TextBox 95"/>
          <p:cNvSpPr txBox="1"/>
          <p:nvPr/>
        </p:nvSpPr>
        <p:spPr>
          <a:xfrm>
            <a:off x="578348" y="4519389"/>
            <a:ext cx="1481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Севастополь (5 МО)</a:t>
            </a:r>
            <a:endParaRPr lang="ru-RU" sz="1200" dirty="0"/>
          </a:p>
        </p:txBody>
      </p:sp>
      <p:sp>
        <p:nvSpPr>
          <p:cNvPr id="98" name="5-конечная звезда 97"/>
          <p:cNvSpPr/>
          <p:nvPr/>
        </p:nvSpPr>
        <p:spPr>
          <a:xfrm>
            <a:off x="632646" y="4396051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504468" y="5016530"/>
            <a:ext cx="1401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Астрахань (57 МО)</a:t>
            </a:r>
            <a:endParaRPr lang="ru-RU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414810" y="4739515"/>
            <a:ext cx="1526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Новосибирск (1 МО)</a:t>
            </a:r>
            <a:endParaRPr lang="ru-RU" sz="1200" dirty="0"/>
          </a:p>
        </p:txBody>
      </p:sp>
      <p:sp>
        <p:nvSpPr>
          <p:cNvPr id="102" name="TextBox 101"/>
          <p:cNvSpPr txBox="1"/>
          <p:nvPr/>
        </p:nvSpPr>
        <p:spPr>
          <a:xfrm>
            <a:off x="7754074" y="4733202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Хабаровск</a:t>
            </a:r>
            <a:endParaRPr lang="ru-RU" sz="1200" dirty="0"/>
          </a:p>
        </p:txBody>
      </p:sp>
      <p:sp>
        <p:nvSpPr>
          <p:cNvPr id="45" name="5-конечная звезда 44"/>
          <p:cNvSpPr/>
          <p:nvPr/>
        </p:nvSpPr>
        <p:spPr>
          <a:xfrm>
            <a:off x="870099" y="6376041"/>
            <a:ext cx="148039" cy="14596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8585" y="6339541"/>
            <a:ext cx="13131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 - пилотные регионы</a:t>
            </a:r>
            <a:endParaRPr lang="ru-RU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360831" y="6339541"/>
            <a:ext cx="2919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 - регионы, работающие в инициативном порядке</a:t>
            </a:r>
            <a:endParaRPr lang="ru-RU" sz="1000" dirty="0"/>
          </a:p>
        </p:txBody>
      </p:sp>
      <p:sp>
        <p:nvSpPr>
          <p:cNvPr id="49" name="5-конечная звезда 48"/>
          <p:cNvSpPr/>
          <p:nvPr/>
        </p:nvSpPr>
        <p:spPr>
          <a:xfrm>
            <a:off x="3286811" y="6376041"/>
            <a:ext cx="148039" cy="145964"/>
          </a:xfrm>
          <a:prstGeom prst="star5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D:\MyDOC\Logo 2010122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" y="254495"/>
            <a:ext cx="6858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69811" y="36057"/>
            <a:ext cx="7834515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Общая модель взаимодействия участников при передаче сведений по ЭЛН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506515" y="1131704"/>
            <a:ext cx="8352928" cy="5458404"/>
            <a:chOff x="251520" y="1158728"/>
            <a:chExt cx="8352928" cy="5458404"/>
          </a:xfrm>
        </p:grpSpPr>
        <p:cxnSp>
          <p:nvCxnSpPr>
            <p:cNvPr id="57" name="Прямая со стрелкой 56"/>
            <p:cNvCxnSpPr/>
            <p:nvPr/>
          </p:nvCxnSpPr>
          <p:spPr>
            <a:xfrm flipV="1">
              <a:off x="1076645" y="2807952"/>
              <a:ext cx="1961579" cy="109965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bject 7"/>
            <p:cNvSpPr/>
            <p:nvPr/>
          </p:nvSpPr>
          <p:spPr>
            <a:xfrm>
              <a:off x="3015844" y="1179283"/>
              <a:ext cx="3991909" cy="2226799"/>
            </a:xfrm>
            <a:custGeom>
              <a:avLst/>
              <a:gdLst/>
              <a:ahLst/>
              <a:cxnLst/>
              <a:rect l="l" t="t" r="r" b="b"/>
              <a:pathLst>
                <a:path w="940435" h="4608830">
                  <a:moveTo>
                    <a:pt x="0" y="4608576"/>
                  </a:moveTo>
                  <a:lnTo>
                    <a:pt x="940308" y="4608576"/>
                  </a:lnTo>
                  <a:lnTo>
                    <a:pt x="940308" y="0"/>
                  </a:lnTo>
                  <a:lnTo>
                    <a:pt x="0" y="0"/>
                  </a:lnTo>
                  <a:lnTo>
                    <a:pt x="0" y="4608576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51520" y="4409253"/>
              <a:ext cx="2560220" cy="21160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415992" y="5290876"/>
              <a:ext cx="1104939" cy="9096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013" dirty="0">
                  <a:solidFill>
                    <a:srgbClr val="00B050"/>
                  </a:solidFill>
                  <a:latin typeface="Arial Narrow" panose="020B0606020202030204" pitchFamily="34" charset="0"/>
                </a:rPr>
                <a:t>Врачебная комиссия медицинской организации</a:t>
              </a:r>
            </a:p>
          </p:txBody>
        </p:sp>
        <p:pic>
          <p:nvPicPr>
            <p:cNvPr id="63" name="Picture 27" descr="MCj0234062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9531" y="6001371"/>
              <a:ext cx="301385" cy="2602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502514" y="6238605"/>
              <a:ext cx="2424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>
                  <a:solidFill>
                    <a:srgbClr val="00B050"/>
                  </a:solidFill>
                  <a:latin typeface="Arial Narrow" panose="020B0606020202030204" pitchFamily="34" charset="0"/>
                </a:rPr>
                <a:t>Медицинская организация</a:t>
              </a:r>
            </a:p>
          </p:txBody>
        </p:sp>
        <p:sp>
          <p:nvSpPr>
            <p:cNvPr id="65" name="Блок-схема: внутренняя память 64"/>
            <p:cNvSpPr/>
            <p:nvPr/>
          </p:nvSpPr>
          <p:spPr>
            <a:xfrm>
              <a:off x="479997" y="4767769"/>
              <a:ext cx="660956" cy="435084"/>
            </a:xfrm>
            <a:prstGeom prst="flowChartInternalStorage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i="1" dirty="0"/>
                <a:t>АРМ МО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013293" y="4791994"/>
              <a:ext cx="700683" cy="4039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350" i="1" dirty="0">
                  <a:solidFill>
                    <a:schemeClr val="accent1">
                      <a:lumMod val="50000"/>
                    </a:schemeClr>
                  </a:solidFill>
                </a:rPr>
                <a:t>МИС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1647410" y="4779881"/>
              <a:ext cx="831603" cy="40390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75" b="1" i="1" dirty="0">
                  <a:solidFill>
                    <a:schemeClr val="bg1"/>
                  </a:solidFill>
                </a:rPr>
                <a:t>Web </a:t>
              </a:r>
              <a:r>
                <a:rPr lang="ru-RU" sz="675" b="1" i="1" dirty="0">
                  <a:solidFill>
                    <a:schemeClr val="bg1"/>
                  </a:solidFill>
                </a:rPr>
                <a:t>приложение ЕГИСЗ</a:t>
              </a:r>
            </a:p>
          </p:txBody>
        </p:sp>
        <p:sp>
          <p:nvSpPr>
            <p:cNvPr id="68" name="object 61"/>
            <p:cNvSpPr/>
            <p:nvPr/>
          </p:nvSpPr>
          <p:spPr>
            <a:xfrm>
              <a:off x="6046267" y="4337245"/>
              <a:ext cx="2558181" cy="2116091"/>
            </a:xfrm>
            <a:custGeom>
              <a:avLst/>
              <a:gdLst/>
              <a:ahLst/>
              <a:cxnLst/>
              <a:rect l="l" t="t" r="r" b="b"/>
              <a:pathLst>
                <a:path w="1960245" h="1335404">
                  <a:moveTo>
                    <a:pt x="0" y="1335024"/>
                  </a:moveTo>
                  <a:lnTo>
                    <a:pt x="1959864" y="1335024"/>
                  </a:lnTo>
                  <a:lnTo>
                    <a:pt x="1959864" y="0"/>
                  </a:lnTo>
                  <a:lnTo>
                    <a:pt x="0" y="0"/>
                  </a:lnTo>
                  <a:lnTo>
                    <a:pt x="0" y="1335024"/>
                  </a:lnTo>
                  <a:close/>
                </a:path>
              </a:pathLst>
            </a:custGeom>
            <a:ln w="19812">
              <a:solidFill>
                <a:srgbClr val="7E7E7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69" name="object 71"/>
            <p:cNvSpPr/>
            <p:nvPr/>
          </p:nvSpPr>
          <p:spPr>
            <a:xfrm>
              <a:off x="7214691" y="5721120"/>
              <a:ext cx="451495" cy="4443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70" name="object 70"/>
            <p:cNvSpPr/>
            <p:nvPr/>
          </p:nvSpPr>
          <p:spPr>
            <a:xfrm>
              <a:off x="6478315" y="5752411"/>
              <a:ext cx="459852" cy="3825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71" name="object 67"/>
            <p:cNvSpPr/>
            <p:nvPr/>
          </p:nvSpPr>
          <p:spPr>
            <a:xfrm>
              <a:off x="6495215" y="6141384"/>
              <a:ext cx="1605177" cy="23994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/>
              <a:r>
                <a:rPr lang="ru-RU" sz="900" b="1" dirty="0">
                  <a:latin typeface="Arial Narrow" panose="020B0606020202030204" pitchFamily="34" charset="0"/>
                </a:rPr>
                <a:t>Страхователь</a:t>
              </a:r>
              <a:endParaRPr sz="900" b="1" dirty="0">
                <a:latin typeface="Arial Narrow" panose="020B0606020202030204" pitchFamily="34" charset="0"/>
              </a:endParaRPr>
            </a:p>
          </p:txBody>
        </p:sp>
        <p:sp>
          <p:nvSpPr>
            <p:cNvPr id="72" name="object 10"/>
            <p:cNvSpPr/>
            <p:nvPr/>
          </p:nvSpPr>
          <p:spPr>
            <a:xfrm>
              <a:off x="3131840" y="1435727"/>
              <a:ext cx="958696" cy="78924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73" name="object 15"/>
            <p:cNvSpPr/>
            <p:nvPr/>
          </p:nvSpPr>
          <p:spPr>
            <a:xfrm>
              <a:off x="3218840" y="2365802"/>
              <a:ext cx="816279" cy="80188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/>
              <a:endParaRPr lang="ru-RU" sz="1350" b="1" dirty="0" smtClean="0">
                <a:latin typeface="Arial Narrow" panose="020B0606020202030204" pitchFamily="34" charset="0"/>
              </a:endParaRPr>
            </a:p>
            <a:p>
              <a:pPr algn="ctr"/>
              <a:r>
                <a:rPr lang="ru-RU" sz="1350" b="1" dirty="0" smtClean="0">
                  <a:latin typeface="Arial Narrow" panose="020B0606020202030204" pitchFamily="34" charset="0"/>
                </a:rPr>
                <a:t>БД</a:t>
              </a:r>
              <a:endParaRPr lang="ru-RU" sz="1350" b="1" dirty="0">
                <a:latin typeface="Arial Narrow" panose="020B0606020202030204" pitchFamily="34" charset="0"/>
              </a:endParaRPr>
            </a:p>
            <a:p>
              <a:pPr algn="ctr"/>
              <a:r>
                <a:rPr lang="ru-RU" sz="1350" b="1" dirty="0">
                  <a:latin typeface="Arial Narrow" panose="020B0606020202030204" pitchFamily="34" charset="0"/>
                </a:rPr>
                <a:t>ЭЛН</a:t>
              </a:r>
              <a:endParaRPr sz="1350" b="1" dirty="0">
                <a:latin typeface="Arial Narrow" panose="020B0606020202030204" pitchFamily="34" charset="0"/>
              </a:endParaRPr>
            </a:p>
          </p:txBody>
        </p:sp>
        <p:sp>
          <p:nvSpPr>
            <p:cNvPr id="74" name="object 45"/>
            <p:cNvSpPr/>
            <p:nvPr/>
          </p:nvSpPr>
          <p:spPr>
            <a:xfrm>
              <a:off x="3770054" y="5385611"/>
              <a:ext cx="1249835" cy="123152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 dirty="0"/>
            </a:p>
          </p:txBody>
        </p:sp>
        <p:sp>
          <p:nvSpPr>
            <p:cNvPr id="75" name="object 44"/>
            <p:cNvSpPr/>
            <p:nvPr/>
          </p:nvSpPr>
          <p:spPr>
            <a:xfrm>
              <a:off x="4035119" y="5586913"/>
              <a:ext cx="702172" cy="71662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76" name="object 47"/>
            <p:cNvSpPr txBox="1"/>
            <p:nvPr/>
          </p:nvSpPr>
          <p:spPr>
            <a:xfrm>
              <a:off x="3961377" y="6347000"/>
              <a:ext cx="1259734" cy="13849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9525"/>
              <a:r>
                <a:rPr sz="900" b="1" spc="-4" dirty="0">
                  <a:solidFill>
                    <a:srgbClr val="1F487C"/>
                  </a:solidFill>
                  <a:latin typeface="Calibri"/>
                  <a:cs typeface="Calibri"/>
                </a:rPr>
                <a:t>Застрахованный</a:t>
              </a:r>
              <a:endParaRPr sz="900" dirty="0">
                <a:latin typeface="Calibri"/>
                <a:cs typeface="Calibri"/>
              </a:endParaRPr>
            </a:p>
          </p:txBody>
        </p:sp>
        <p:sp>
          <p:nvSpPr>
            <p:cNvPr id="77" name="object 23"/>
            <p:cNvSpPr/>
            <p:nvPr/>
          </p:nvSpPr>
          <p:spPr>
            <a:xfrm>
              <a:off x="498381" y="5343407"/>
              <a:ext cx="847675" cy="84472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905112" y="1158728"/>
              <a:ext cx="17218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>
                  <a:latin typeface="Arial Narrow" panose="020B0606020202030204" pitchFamily="34" charset="0"/>
                </a:rPr>
                <a:t>ЕИИС «Соцстрах»</a:t>
              </a:r>
            </a:p>
          </p:txBody>
        </p:sp>
        <p:sp>
          <p:nvSpPr>
            <p:cNvPr id="80" name="object 157"/>
            <p:cNvSpPr/>
            <p:nvPr/>
          </p:nvSpPr>
          <p:spPr>
            <a:xfrm>
              <a:off x="1220661" y="2827114"/>
              <a:ext cx="1718922" cy="120497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369036" y="3095984"/>
              <a:ext cx="15078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>
                  <a:latin typeface="Arial Narrow" panose="020B0606020202030204" pitchFamily="34" charset="0"/>
                </a:rPr>
                <a:t>Защищенное </a:t>
              </a:r>
              <a:r>
                <a:rPr lang="ru-RU" sz="1200" dirty="0" smtClean="0">
                  <a:latin typeface="Arial Narrow" panose="020B0606020202030204" pitchFamily="34" charset="0"/>
                </a:rPr>
                <a:t>пространство: Интернет/СМЭВ</a:t>
              </a:r>
              <a:endParaRPr lang="ru-RU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82" name="object 7"/>
            <p:cNvSpPr/>
            <p:nvPr/>
          </p:nvSpPr>
          <p:spPr>
            <a:xfrm>
              <a:off x="356565" y="3940962"/>
              <a:ext cx="691786" cy="81120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10839" y="3515982"/>
              <a:ext cx="63781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50" b="1" dirty="0">
                  <a:latin typeface="Arial Narrow" panose="020B0606020202030204" pitchFamily="34" charset="0"/>
                </a:rPr>
                <a:t>ЭЛН</a:t>
              </a:r>
            </a:p>
          </p:txBody>
        </p:sp>
        <p:cxnSp>
          <p:nvCxnSpPr>
            <p:cNvPr id="85" name="Прямая со стрелкой 84"/>
            <p:cNvCxnSpPr/>
            <p:nvPr/>
          </p:nvCxnSpPr>
          <p:spPr>
            <a:xfrm flipV="1">
              <a:off x="5004048" y="5432086"/>
              <a:ext cx="1010318" cy="517194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 Box 10"/>
            <p:cNvSpPr txBox="1">
              <a:spLocks noChangeArrowheads="1"/>
            </p:cNvSpPr>
            <p:nvPr/>
          </p:nvSpPr>
          <p:spPr bwMode="auto">
            <a:xfrm>
              <a:off x="5101100" y="2573423"/>
              <a:ext cx="1682865" cy="4190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defTabSz="755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defTabSz="755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defTabSz="755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defTabSz="755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755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55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55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55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55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497"/>
                </a:spcAft>
              </a:pPr>
              <a:r>
                <a:rPr lang="ru-RU" altLang="ru-RU" sz="900" b="1" dirty="0">
                  <a:solidFill>
                    <a:srgbClr val="000000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Шлюз приема документов с </a:t>
              </a:r>
              <a:r>
                <a:rPr lang="ru-RU" altLang="ru-RU" sz="900" b="1" dirty="0" smtClean="0">
                  <a:solidFill>
                    <a:srgbClr val="000000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ЭП   </a:t>
              </a:r>
              <a:r>
                <a:rPr lang="ru-RU" altLang="ru-RU" sz="900" b="1" dirty="0">
                  <a:solidFill>
                    <a:srgbClr val="000000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</a:t>
              </a:r>
              <a:r>
                <a:rPr lang="ru-RU" altLang="ru-RU" sz="900" b="1" i="1" dirty="0">
                  <a:solidFill>
                    <a:srgbClr val="FF0000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http://docs.fss.ru</a:t>
              </a:r>
              <a:r>
                <a:rPr lang="ru-RU" altLang="ru-RU" sz="900" b="1" dirty="0" smtClean="0">
                  <a:solidFill>
                    <a:srgbClr val="000000"/>
                  </a:solidFill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ru-RU" altLang="ru-RU" sz="9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0" name="Прямая со стрелкой 99"/>
            <p:cNvCxnSpPr/>
            <p:nvPr/>
          </p:nvCxnSpPr>
          <p:spPr>
            <a:xfrm flipH="1">
              <a:off x="4987068" y="5202162"/>
              <a:ext cx="929794" cy="44096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 rot="20133073">
              <a:off x="4768640" y="5124212"/>
              <a:ext cx="10927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Выплата пособия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 rot="19856531">
              <a:off x="873852" y="2860509"/>
              <a:ext cx="17121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900" b="1" dirty="0" smtClean="0">
                  <a:latin typeface="Arial Narrow" panose="020B0606020202030204" pitchFamily="34" charset="0"/>
                </a:rPr>
                <a:t>Обмен сведениями по ЭЛН</a:t>
              </a:r>
              <a:endParaRPr lang="ru-RU" sz="9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103" name="Прямая со стрелкой 102"/>
            <p:cNvCxnSpPr/>
            <p:nvPr/>
          </p:nvCxnSpPr>
          <p:spPr>
            <a:xfrm>
              <a:off x="2855184" y="5323333"/>
              <a:ext cx="986179" cy="580184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Соединительная линия уступом 2"/>
            <p:cNvCxnSpPr>
              <a:stCxn id="73" idx="3"/>
            </p:cNvCxnSpPr>
            <p:nvPr/>
          </p:nvCxnSpPr>
          <p:spPr>
            <a:xfrm flipV="1">
              <a:off x="4035119" y="2766745"/>
              <a:ext cx="104031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6300192" y="3491846"/>
              <a:ext cx="707561" cy="845399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6991559" y="4359080"/>
              <a:ext cx="63781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50" b="1" dirty="0">
                  <a:latin typeface="Arial Narrow" panose="020B0606020202030204" pitchFamily="34" charset="0"/>
                </a:rPr>
                <a:t>ЭЛН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45050" y="1553351"/>
              <a:ext cx="1677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latin typeface="Arial Narrow" panose="020B0606020202030204" pitchFamily="34" charset="0"/>
                </a:rPr>
                <a:t>ФСС РФ</a:t>
              </a:r>
              <a:endParaRPr lang="ru-RU" sz="2800" b="1" dirty="0">
                <a:latin typeface="Arial Narrow" panose="020B0606020202030204" pitchFamily="34" charset="0"/>
              </a:endParaRPr>
            </a:p>
          </p:txBody>
        </p:sp>
        <p:pic>
          <p:nvPicPr>
            <p:cNvPr id="46" name="Picture 27" descr="MCj0234062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260" y="5949280"/>
              <a:ext cx="301385" cy="2602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7" descr="MCj0234062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268" y="4469406"/>
              <a:ext cx="301385" cy="2602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object 7"/>
            <p:cNvSpPr/>
            <p:nvPr/>
          </p:nvSpPr>
          <p:spPr>
            <a:xfrm>
              <a:off x="6932509" y="4676578"/>
              <a:ext cx="691786" cy="81120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49" name="Picture 27" descr="MCj0234062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3212" y="5205022"/>
              <a:ext cx="301385" cy="2602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" name="Picture 27" descr="MCj0234062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68" y="2879876"/>
            <a:ext cx="260738" cy="2251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object 157"/>
          <p:cNvSpPr/>
          <p:nvPr/>
        </p:nvSpPr>
        <p:spPr>
          <a:xfrm>
            <a:off x="5905014" y="3696530"/>
            <a:ext cx="1718922" cy="4365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 dirty="0"/>
          </a:p>
        </p:txBody>
      </p:sp>
      <p:sp>
        <p:nvSpPr>
          <p:cNvPr id="108" name="TextBox 107"/>
          <p:cNvSpPr txBox="1"/>
          <p:nvPr/>
        </p:nvSpPr>
        <p:spPr>
          <a:xfrm>
            <a:off x="6276738" y="3754250"/>
            <a:ext cx="1031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Сеть интернет</a:t>
            </a:r>
            <a:endParaRPr lang="ru-RU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6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6469031" y="3933144"/>
            <a:ext cx="2604905" cy="2621189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4447965" y="4493096"/>
            <a:ext cx="1716990" cy="16002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CC99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6925338" y="6185001"/>
            <a:ext cx="1828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Страхователь</a:t>
            </a: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75635" y="4123456"/>
            <a:ext cx="3963012" cy="232988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609600" y="6130171"/>
            <a:ext cx="27772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1800" b="1" i="1" dirty="0">
                <a:solidFill>
                  <a:srgbClr val="002060"/>
                </a:solidFill>
                <a:latin typeface="Arial Narrow" panose="020B0606020202030204" pitchFamily="34" charset="0"/>
              </a:rPr>
              <a:t>Медицинская организация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4242087" y="4780389"/>
            <a:ext cx="1905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Застрахованный</a:t>
            </a:r>
          </a:p>
          <a:p>
            <a:pPr algn="r">
              <a:spcBef>
                <a:spcPct val="50000"/>
              </a:spcBef>
              <a:buFontTx/>
              <a:buNone/>
            </a:pPr>
            <a:endParaRPr lang="ru-RU" altLang="ru-RU" sz="1200" b="1" dirty="0">
              <a:latin typeface="Arial Narrow" panose="020B0606020202030204" pitchFamily="34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ru-RU" altLang="ru-RU" sz="1200" b="1" i="1" dirty="0">
                <a:latin typeface="Arial Narrow" panose="020B0606020202030204" pitchFamily="34" charset="0"/>
              </a:rPr>
              <a:t>Идентификация застрахованного лица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1403351" y="3068638"/>
            <a:ext cx="12969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1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Передача данных в электронном зашифрованном виде</a:t>
            </a:r>
          </a:p>
        </p:txBody>
      </p:sp>
      <p:sp>
        <p:nvSpPr>
          <p:cNvPr id="5132" name="AutoShape 14"/>
          <p:cNvSpPr>
            <a:spLocks noChangeArrowheads="1"/>
          </p:cNvSpPr>
          <p:nvPr/>
        </p:nvSpPr>
        <p:spPr bwMode="auto">
          <a:xfrm>
            <a:off x="2266752" y="1085366"/>
            <a:ext cx="4825146" cy="1459739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b="1" i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ЕИИС «Соцстрах»</a:t>
            </a:r>
            <a:endParaRPr lang="ru-RU" altLang="ru-RU" sz="1500" b="1" i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2611" y="5890819"/>
            <a:ext cx="3722466" cy="27699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Работа </a:t>
            </a:r>
            <a:r>
              <a:rPr lang="ru-RU" sz="1200" dirty="0">
                <a:latin typeface="Arial Narrow" panose="020B0606020202030204" pitchFamily="34" charset="0"/>
              </a:rPr>
              <a:t>в </a:t>
            </a:r>
            <a:r>
              <a:rPr lang="ru-RU" sz="1200" dirty="0" smtClean="0">
                <a:latin typeface="Arial Narrow" panose="020B0606020202030204" pitchFamily="34" charset="0"/>
              </a:rPr>
              <a:t>медицинской информационной системе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295" y="5500861"/>
            <a:ext cx="3720147" cy="30008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350" dirty="0">
                <a:latin typeface="Arial Narrow" panose="020B0606020202030204" pitchFamily="34" charset="0"/>
              </a:rPr>
              <a:t>Создание/продление/закрытие ЭЛН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3770" y="5114226"/>
            <a:ext cx="3720147" cy="30008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350" b="1" i="1" dirty="0">
                <a:latin typeface="Arial Narrow" panose="020B0606020202030204" pitchFamily="34" charset="0"/>
              </a:rPr>
              <a:t>Подписание документа УКЭП врача/ пред. ВК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717" y="4703325"/>
            <a:ext cx="3726557" cy="30008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350" b="1" i="1" dirty="0">
                <a:latin typeface="Arial Narrow" panose="020B0606020202030204" pitchFamily="34" charset="0"/>
              </a:rPr>
              <a:t>Подписание документа УКЭП МО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5257" y="4279314"/>
            <a:ext cx="3722466" cy="30008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350" dirty="0">
                <a:latin typeface="Arial Narrow" panose="020B0606020202030204" pitchFamily="34" charset="0"/>
              </a:rPr>
              <a:t>Шифрование документа по стандартам ГОСТ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5305" y="2632136"/>
            <a:ext cx="1662399" cy="369332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900" dirty="0">
                <a:latin typeface="Arial Narrow" panose="020B0606020202030204" pitchFamily="34" charset="0"/>
              </a:rPr>
              <a:t>Шифрование интернет-сессии со стороны МО и со стороны ФСС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48862" y="2317844"/>
            <a:ext cx="4651065" cy="30008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 smtClean="0">
                <a:latin typeface="Arial Narrow" panose="020B0606020202030204" pitchFamily="34" charset="0"/>
              </a:rPr>
              <a:t>Шлюз</a:t>
            </a:r>
            <a:r>
              <a:rPr lang="ru-RU" sz="1350" b="1" dirty="0">
                <a:latin typeface="Arial Narrow" panose="020B0606020202030204" pitchFamily="34" charset="0"/>
              </a:rPr>
              <a:t> </a:t>
            </a:r>
            <a:r>
              <a:rPr lang="ru-RU" sz="1350" b="1" dirty="0" smtClean="0">
                <a:latin typeface="Arial Narrow" panose="020B0606020202030204" pitchFamily="34" charset="0"/>
              </a:rPr>
              <a:t>приема документов</a:t>
            </a:r>
            <a:endParaRPr lang="ru-RU" sz="1350" b="1" dirty="0">
              <a:latin typeface="Arial Narrow" panose="020B0606020202030204" pitchFamily="34" charset="0"/>
            </a:endParaRPr>
          </a:p>
        </p:txBody>
      </p:sp>
      <p:sp>
        <p:nvSpPr>
          <p:cNvPr id="29" name="object 10"/>
          <p:cNvSpPr/>
          <p:nvPr/>
        </p:nvSpPr>
        <p:spPr>
          <a:xfrm>
            <a:off x="6233347" y="1190355"/>
            <a:ext cx="706211" cy="6056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4046236" y="5285704"/>
            <a:ext cx="386815" cy="26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700338" y="2648571"/>
            <a:ext cx="1" cy="123111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7304044" y="1285854"/>
            <a:ext cx="1650992" cy="78483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900" dirty="0">
                <a:latin typeface="Arial Narrow" panose="020B0606020202030204" pitchFamily="34" charset="0"/>
              </a:rPr>
              <a:t>Прием документа,</a:t>
            </a:r>
          </a:p>
          <a:p>
            <a:pPr algn="just"/>
            <a:r>
              <a:rPr lang="ru-RU" sz="900" dirty="0">
                <a:latin typeface="Arial Narrow" panose="020B0606020202030204" pitchFamily="34" charset="0"/>
              </a:rPr>
              <a:t>Расшифровка документа по стандартам ГОСТ</a:t>
            </a:r>
          </a:p>
          <a:p>
            <a:pPr algn="just"/>
            <a:r>
              <a:rPr lang="ru-RU" sz="900" b="1" dirty="0">
                <a:latin typeface="Arial Narrow" panose="020B0606020202030204" pitchFamily="34" charset="0"/>
              </a:rPr>
              <a:t>Проверка УКЭП </a:t>
            </a:r>
            <a:r>
              <a:rPr lang="ru-RU" sz="900" dirty="0">
                <a:latin typeface="Arial Narrow" panose="020B0606020202030204" pitchFamily="34" charset="0"/>
              </a:rPr>
              <a:t>по таблицам Главного УЦ Минсвязи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3678620" y="2670574"/>
            <a:ext cx="1" cy="1185104"/>
          </a:xfrm>
          <a:prstGeom prst="straightConnector1">
            <a:avLst/>
          </a:prstGeom>
          <a:ln w="76200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71410" y="3821174"/>
            <a:ext cx="6559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latin typeface="Arial Narrow" panose="020B0606020202030204" pitchFamily="34" charset="0"/>
              </a:rPr>
              <a:t>СМЭВ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584920" y="4109875"/>
            <a:ext cx="2373128" cy="41549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latin typeface="Arial Narrow" panose="020B0606020202030204" pitchFamily="34" charset="0"/>
              </a:rPr>
              <a:t>Шифрование документа по стандартам ГОСТ</a:t>
            </a:r>
          </a:p>
        </p:txBody>
      </p:sp>
      <p:cxnSp>
        <p:nvCxnSpPr>
          <p:cNvPr id="17" name="Прямая со стрелкой 16"/>
          <p:cNvCxnSpPr>
            <a:stCxn id="5124" idx="3"/>
          </p:cNvCxnSpPr>
          <p:nvPr/>
        </p:nvCxnSpPr>
        <p:spPr>
          <a:xfrm flipV="1">
            <a:off x="6164955" y="5292242"/>
            <a:ext cx="315524" cy="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270266" y="5385187"/>
            <a:ext cx="1010963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 Narrow" panose="020B0606020202030204" pitchFamily="34" charset="0"/>
              </a:rPr>
              <a:t>Создание запроса на получение ЭЛН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82574" y="4701281"/>
            <a:ext cx="977819" cy="507831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b="1" i="1" dirty="0">
                <a:latin typeface="Arial Narrow" panose="020B0606020202030204" pitchFamily="34" charset="0"/>
              </a:rPr>
              <a:t>Подписание запроса УКЭП Страхователя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839" y="5922326"/>
            <a:ext cx="2527478" cy="253916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latin typeface="Arial Narrow" panose="020B0606020202030204" pitchFamily="34" charset="0"/>
              </a:rPr>
              <a:t>Работа </a:t>
            </a:r>
            <a:r>
              <a:rPr lang="ru-RU" sz="1050" dirty="0" smtClean="0">
                <a:latin typeface="Arial Narrow" panose="020B0606020202030204" pitchFamily="34" charset="0"/>
              </a:rPr>
              <a:t>в собственном ПО</a:t>
            </a:r>
            <a:endParaRPr lang="ru-RU" sz="1050" dirty="0">
              <a:latin typeface="Arial Narrow" panose="020B0606020202030204" pitchFamily="34" charset="0"/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4756369" y="1959904"/>
            <a:ext cx="5260" cy="2980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4658260" y="1950539"/>
            <a:ext cx="0" cy="2899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772152" y="1950539"/>
            <a:ext cx="1499933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88" dirty="0">
                <a:latin typeface="Arial Narrow" panose="020B0606020202030204" pitchFamily="34" charset="0"/>
              </a:rPr>
              <a:t>Передача документа по внутренней сети ФСС</a:t>
            </a:r>
          </a:p>
        </p:txBody>
      </p:sp>
      <p:cxnSp>
        <p:nvCxnSpPr>
          <p:cNvPr id="62" name="Прямая со стрелкой 61"/>
          <p:cNvCxnSpPr/>
          <p:nvPr/>
        </p:nvCxnSpPr>
        <p:spPr>
          <a:xfrm flipV="1">
            <a:off x="6742994" y="2643541"/>
            <a:ext cx="3361" cy="12336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999927" y="2660408"/>
            <a:ext cx="5711" cy="1254348"/>
          </a:xfrm>
          <a:prstGeom prst="straightConnector1">
            <a:avLst/>
          </a:prstGeom>
          <a:ln w="76200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11" descr="D:\MyDOC\Logo 20101222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7254"/>
            <a:ext cx="6858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1478641" y="116632"/>
            <a:ext cx="727549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Обеспечения безопасности и юридической значимости электронного взаимодействия участников процесса</a:t>
            </a:r>
            <a:endParaRPr lang="ru-RU" altLang="ru-RU" sz="2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2929115" y="2698552"/>
            <a:ext cx="370" cy="1216204"/>
          </a:xfrm>
          <a:prstGeom prst="straightConnector1">
            <a:avLst/>
          </a:prstGeom>
          <a:ln w="76200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3908903" y="2738042"/>
            <a:ext cx="742" cy="11269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7788735" y="5756770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7777329" y="5208035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V="1">
            <a:off x="7783482" y="4533764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V="1">
            <a:off x="3330289" y="5749806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V="1">
            <a:off x="3338139" y="5382813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flipV="1">
            <a:off x="3328925" y="4960084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flipV="1">
            <a:off x="3331831" y="4538746"/>
            <a:ext cx="0" cy="1678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stCxn id="9" idx="2"/>
          </p:cNvCxnSpPr>
          <p:nvPr/>
        </p:nvCxnSpPr>
        <p:spPr>
          <a:xfrm rot="5400000">
            <a:off x="7368989" y="1707333"/>
            <a:ext cx="397201" cy="11239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bject 157"/>
          <p:cNvSpPr/>
          <p:nvPr/>
        </p:nvSpPr>
        <p:spPr>
          <a:xfrm>
            <a:off x="1810493" y="3089031"/>
            <a:ext cx="1718922" cy="436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 dirty="0"/>
          </a:p>
        </p:txBody>
      </p:sp>
      <p:sp>
        <p:nvSpPr>
          <p:cNvPr id="77" name="TextBox 76"/>
          <p:cNvSpPr txBox="1"/>
          <p:nvPr/>
        </p:nvSpPr>
        <p:spPr>
          <a:xfrm>
            <a:off x="2182217" y="3146751"/>
            <a:ext cx="1031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Сеть интернет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cxnSp>
        <p:nvCxnSpPr>
          <p:cNvPr id="31" name="Соединительная линия уступом 30"/>
          <p:cNvCxnSpPr>
            <a:stCxn id="4" idx="2"/>
          </p:cNvCxnSpPr>
          <p:nvPr/>
        </p:nvCxnSpPr>
        <p:spPr>
          <a:xfrm rot="16200000" flipH="1">
            <a:off x="1265737" y="2812236"/>
            <a:ext cx="355524" cy="7339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bject 157"/>
          <p:cNvSpPr/>
          <p:nvPr/>
        </p:nvSpPr>
        <p:spPr>
          <a:xfrm>
            <a:off x="6016795" y="3162946"/>
            <a:ext cx="1718922" cy="436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 dirty="0"/>
          </a:p>
        </p:txBody>
      </p:sp>
      <p:sp>
        <p:nvSpPr>
          <p:cNvPr id="79" name="TextBox 78"/>
          <p:cNvSpPr txBox="1"/>
          <p:nvPr/>
        </p:nvSpPr>
        <p:spPr>
          <a:xfrm>
            <a:off x="6388519" y="3220666"/>
            <a:ext cx="1031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Сеть интернет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110911" y="2925995"/>
            <a:ext cx="1662399" cy="369332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900" dirty="0">
                <a:latin typeface="Arial Narrow" panose="020B0606020202030204" pitchFamily="34" charset="0"/>
              </a:rPr>
              <a:t>Шифрование </a:t>
            </a:r>
            <a:r>
              <a:rPr lang="ru-RU" sz="900" dirty="0" smtClean="0">
                <a:latin typeface="Arial Narrow" panose="020B0606020202030204" pitchFamily="34" charset="0"/>
              </a:rPr>
              <a:t>обеспечивается средствами СМЭВ</a:t>
            </a:r>
            <a:endParaRPr lang="ru-RU" sz="900" dirty="0">
              <a:latin typeface="Arial Narrow" panose="020B0606020202030204" pitchFamily="34" charset="0"/>
            </a:endParaRPr>
          </a:p>
        </p:txBody>
      </p:sp>
      <p:cxnSp>
        <p:nvCxnSpPr>
          <p:cNvPr id="5" name="Соединительная линия уступом 4"/>
          <p:cNvCxnSpPr>
            <a:stCxn id="66" idx="2"/>
          </p:cNvCxnSpPr>
          <p:nvPr/>
        </p:nvCxnSpPr>
        <p:spPr>
          <a:xfrm rot="5400000">
            <a:off x="4343401" y="2926901"/>
            <a:ext cx="230284" cy="9671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bject 15"/>
          <p:cNvSpPr/>
          <p:nvPr/>
        </p:nvSpPr>
        <p:spPr>
          <a:xfrm>
            <a:off x="4271185" y="1102618"/>
            <a:ext cx="816279" cy="8018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ru-RU" sz="1350" b="1" dirty="0" smtClean="0">
              <a:latin typeface="Arial Narrow" panose="020B0606020202030204" pitchFamily="34" charset="0"/>
            </a:endParaRPr>
          </a:p>
          <a:p>
            <a:pPr algn="ctr"/>
            <a:r>
              <a:rPr lang="ru-RU" sz="1350" b="1" dirty="0" smtClean="0">
                <a:latin typeface="Arial Narrow" panose="020B0606020202030204" pitchFamily="34" charset="0"/>
              </a:rPr>
              <a:t>БД</a:t>
            </a:r>
            <a:endParaRPr lang="ru-RU" sz="1350" b="1" dirty="0">
              <a:latin typeface="Arial Narrow" panose="020B0606020202030204" pitchFamily="34" charset="0"/>
            </a:endParaRPr>
          </a:p>
          <a:p>
            <a:pPr algn="ctr"/>
            <a:r>
              <a:rPr lang="ru-RU" sz="1350" b="1" dirty="0">
                <a:latin typeface="Arial Narrow" panose="020B0606020202030204" pitchFamily="34" charset="0"/>
              </a:rPr>
              <a:t>ЭЛН</a:t>
            </a:r>
            <a:endParaRPr sz="1350" b="1" dirty="0">
              <a:latin typeface="Arial Narrow" panose="020B0606020202030204" pitchFamily="34" charset="0"/>
            </a:endParaRPr>
          </a:p>
        </p:txBody>
      </p:sp>
      <p:pic>
        <p:nvPicPr>
          <p:cNvPr id="56" name="Picture 27" descr="MCj023406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449" y="5016180"/>
            <a:ext cx="301385" cy="260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7" descr="MCj023406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543" y="5157192"/>
            <a:ext cx="301385" cy="260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7" descr="MCj023406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25144"/>
            <a:ext cx="301385" cy="260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494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5824</TotalTime>
  <Words>1391</Words>
  <Application>Microsoft Office PowerPoint</Application>
  <PresentationFormat>Экран (4:3)</PresentationFormat>
  <Paragraphs>233</Paragraphs>
  <Slides>20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Проект «Электронный листок нетрудоспособности»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География пилотного проекта  «Электронный листок нетрудоспособности»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Презентационный материал «О результатах отработки технологии электронного взаимодействия медицинских организаций, страхователей и территориальных органов Фонда по переходу на оформление листков нетрудоспособности  в виде электронного документа»</dc:title>
  <dc:creator>Birlyukova_DV</dc:creator>
  <cp:lastModifiedBy>Рудольф А.О.</cp:lastModifiedBy>
  <cp:revision>244</cp:revision>
  <cp:lastPrinted>2017-05-16T07:14:11Z</cp:lastPrinted>
  <dcterms:created xsi:type="dcterms:W3CDTF">2015-12-02T12:57:42Z</dcterms:created>
  <dcterms:modified xsi:type="dcterms:W3CDTF">2017-06-29T14:26:47Z</dcterms:modified>
</cp:coreProperties>
</file>